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sldIdLst>
    <p:sldId id="256" r:id="rId4"/>
    <p:sldId id="257" r:id="rId6"/>
    <p:sldId id="280" r:id="rId7"/>
    <p:sldId id="258" r:id="rId8"/>
    <p:sldId id="259" r:id="rId9"/>
    <p:sldId id="281" r:id="rId10"/>
    <p:sldId id="309" r:id="rId11"/>
    <p:sldId id="310" r:id="rId12"/>
    <p:sldId id="312" r:id="rId13"/>
    <p:sldId id="313" r:id="rId14"/>
    <p:sldId id="315" r:id="rId15"/>
    <p:sldId id="316" r:id="rId16"/>
    <p:sldId id="317" r:id="rId17"/>
    <p:sldId id="318" r:id="rId18"/>
    <p:sldId id="319" r:id="rId19"/>
    <p:sldId id="320" r:id="rId20"/>
    <p:sldId id="321" r:id="rId21"/>
    <p:sldId id="322" r:id="rId22"/>
    <p:sldId id="324" r:id="rId23"/>
    <p:sldId id="325" r:id="rId24"/>
    <p:sldId id="326" r:id="rId25"/>
    <p:sldId id="285" r:id="rId26"/>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470"/>
    <p:restoredTop sz="94660"/>
  </p:normalViewPr>
  <p:slideViewPr>
    <p:cSldViewPr snapToGrid="0" showGuides="1">
      <p:cViewPr varScale="1">
        <p:scale>
          <a:sx n="114" d="100"/>
          <a:sy n="114" d="100"/>
        </p:scale>
        <p:origin x="444" y="84"/>
      </p:cViewPr>
      <p:guideLst>
        <p:guide orient="horz" pos="2160"/>
        <p:guide pos="3778"/>
      </p:guideLst>
    </p:cSldViewPr>
  </p:slideViewPr>
  <p:notesTextViewPr>
    <p:cViewPr>
      <p:scale>
        <a:sx n="1" d="1"/>
        <a:sy n="1" d="1"/>
      </p:scale>
      <p:origin x="0" y="0"/>
    </p:cViewPr>
  </p:notesTextViewPr>
  <p:sorterViewPr showFormatting="false">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30T20:47:40.103" idx="1">
    <p:pos x="7012" y="2883"/>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574E98ED-681A-42F1-8D71-07F519179D1C}"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true"/>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true"/>
          </p:cNvSpPr>
          <p:nvPr>
            <p:ph type="sldNum" sz="quarter" idx="5"/>
          </p:nvPr>
        </p:nvSpPr>
        <p:spPr>
          <a:xfrm>
            <a:off x="3884613" y="8685213"/>
            <a:ext cx="2971800" cy="458788"/>
          </a:xfrm>
          <a:prstGeom prst="rect">
            <a:avLst/>
          </a:prstGeom>
        </p:spPr>
        <p:txBody>
          <a:bodyPr vert="horz" lIns="91440" tIns="45720" rIns="91440" bIns="45720" rtlCol="0" anchor="b"/>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幻灯片图像占位符 1"/>
          <p:cNvSpPr>
            <a:spLocks noGrp="true" noRot="true" noChangeAspect="true" noTextEdit="true"/>
          </p:cNvSpPr>
          <p:nvPr>
            <p:ph type="sldImg"/>
          </p:nvPr>
        </p:nvSpPr>
        <p:spPr>
          <a:ln>
            <a:solidFill>
              <a:srgbClr val="000000"/>
            </a:solidFill>
            <a:miter/>
          </a:ln>
        </p:spPr>
      </p:sp>
      <p:sp>
        <p:nvSpPr>
          <p:cNvPr id="7171"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7172"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true" noRot="true" noChangeAspect="true" noTextEdit="true"/>
          </p:cNvSpPr>
          <p:nvPr>
            <p:ph type="sldImg"/>
          </p:nvPr>
        </p:nvSpPr>
        <p:spPr>
          <a:ln>
            <a:solidFill>
              <a:srgbClr val="000000"/>
            </a:solidFill>
            <a:miter/>
          </a:ln>
        </p:spPr>
      </p:sp>
      <p:sp>
        <p:nvSpPr>
          <p:cNvPr id="15363"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5364"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幻灯片图像占位符 1"/>
          <p:cNvSpPr>
            <a:spLocks noGrp="true" noRot="true" noChangeAspect="true" noTextEdit="true"/>
          </p:cNvSpPr>
          <p:nvPr>
            <p:ph type="sldImg"/>
          </p:nvPr>
        </p:nvSpPr>
        <p:spPr>
          <a:ln>
            <a:solidFill>
              <a:srgbClr val="000000"/>
            </a:solidFill>
            <a:miter/>
          </a:ln>
        </p:spPr>
      </p:sp>
      <p:sp>
        <p:nvSpPr>
          <p:cNvPr id="17411"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7412"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true" noRot="true" noChangeAspect="true" noTextEdit="true"/>
          </p:cNvSpPr>
          <p:nvPr>
            <p:ph type="sldImg"/>
          </p:nvPr>
        </p:nvSpPr>
        <p:spPr>
          <a:ln>
            <a:solidFill>
              <a:srgbClr val="000000"/>
            </a:solidFill>
            <a:miter/>
          </a:ln>
        </p:spPr>
      </p:sp>
      <p:sp>
        <p:nvSpPr>
          <p:cNvPr id="15363"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5364"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true" noRot="true" noChangeAspect="true" noTextEdit="true"/>
          </p:cNvSpPr>
          <p:nvPr>
            <p:ph type="sldImg"/>
          </p:nvPr>
        </p:nvSpPr>
        <p:spPr>
          <a:ln>
            <a:solidFill>
              <a:srgbClr val="000000"/>
            </a:solidFill>
            <a:miter/>
          </a:ln>
        </p:spPr>
      </p:sp>
      <p:sp>
        <p:nvSpPr>
          <p:cNvPr id="15363"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5364"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幻灯片图像占位符 1"/>
          <p:cNvSpPr>
            <a:spLocks noGrp="true" noRot="true" noChangeAspect="true" noTextEdit="true"/>
          </p:cNvSpPr>
          <p:nvPr>
            <p:ph type="sldImg"/>
          </p:nvPr>
        </p:nvSpPr>
        <p:spPr>
          <a:ln>
            <a:solidFill>
              <a:srgbClr val="000000"/>
            </a:solidFill>
            <a:miter/>
          </a:ln>
        </p:spPr>
      </p:sp>
      <p:sp>
        <p:nvSpPr>
          <p:cNvPr id="17411"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7412"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true" noRot="true" noChangeAspect="true" noTextEdit="true"/>
          </p:cNvSpPr>
          <p:nvPr>
            <p:ph type="sldImg"/>
          </p:nvPr>
        </p:nvSpPr>
        <p:spPr>
          <a:ln>
            <a:solidFill>
              <a:srgbClr val="000000"/>
            </a:solidFill>
            <a:miter/>
          </a:ln>
        </p:spPr>
      </p:sp>
      <p:sp>
        <p:nvSpPr>
          <p:cNvPr id="15363"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5364"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true" noRot="true" noChangeAspect="true" noTextEdit="true"/>
          </p:cNvSpPr>
          <p:nvPr>
            <p:ph type="sldImg"/>
          </p:nvPr>
        </p:nvSpPr>
        <p:spPr>
          <a:ln>
            <a:solidFill>
              <a:srgbClr val="000000"/>
            </a:solidFill>
            <a:miter/>
          </a:ln>
        </p:spPr>
      </p:sp>
      <p:sp>
        <p:nvSpPr>
          <p:cNvPr id="15363"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5364"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幻灯片图像占位符 1"/>
          <p:cNvSpPr>
            <a:spLocks noGrp="true" noRot="true" noChangeAspect="true" noTextEdit="true"/>
          </p:cNvSpPr>
          <p:nvPr>
            <p:ph type="sldImg"/>
          </p:nvPr>
        </p:nvSpPr>
        <p:spPr>
          <a:ln>
            <a:solidFill>
              <a:srgbClr val="000000"/>
            </a:solidFill>
            <a:miter/>
          </a:ln>
        </p:spPr>
      </p:sp>
      <p:sp>
        <p:nvSpPr>
          <p:cNvPr id="17411"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7412"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true" noRot="true" noChangeAspect="true" noTextEdit="true"/>
          </p:cNvSpPr>
          <p:nvPr>
            <p:ph type="sldImg"/>
          </p:nvPr>
        </p:nvSpPr>
        <p:spPr>
          <a:ln>
            <a:solidFill>
              <a:srgbClr val="000000"/>
            </a:solidFill>
            <a:miter/>
          </a:ln>
        </p:spPr>
      </p:sp>
      <p:sp>
        <p:nvSpPr>
          <p:cNvPr id="15363"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5364"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幻灯片图像占位符 1"/>
          <p:cNvSpPr>
            <a:spLocks noGrp="true" noRot="true" noChangeAspect="true" noTextEdit="true"/>
          </p:cNvSpPr>
          <p:nvPr>
            <p:ph type="sldImg"/>
          </p:nvPr>
        </p:nvSpPr>
        <p:spPr>
          <a:ln>
            <a:solidFill>
              <a:srgbClr val="000000"/>
            </a:solidFill>
            <a:miter/>
          </a:ln>
        </p:spPr>
      </p:sp>
      <p:sp>
        <p:nvSpPr>
          <p:cNvPr id="17411"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7412"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true" noRot="true" noChangeAspect="true" noTextEdit="true"/>
          </p:cNvSpPr>
          <p:nvPr>
            <p:ph type="sldImg"/>
          </p:nvPr>
        </p:nvSpPr>
        <p:spPr>
          <a:ln>
            <a:solidFill>
              <a:srgbClr val="000000"/>
            </a:solidFill>
            <a:miter/>
          </a:ln>
        </p:spPr>
      </p:sp>
      <p:sp>
        <p:nvSpPr>
          <p:cNvPr id="9219"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9220"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true" noRot="true" noChangeAspect="true" noTextEdit="true"/>
          </p:cNvSpPr>
          <p:nvPr>
            <p:ph type="sldImg"/>
          </p:nvPr>
        </p:nvSpPr>
        <p:spPr>
          <a:ln>
            <a:solidFill>
              <a:srgbClr val="000000"/>
            </a:solidFill>
            <a:miter/>
          </a:ln>
        </p:spPr>
      </p:sp>
      <p:sp>
        <p:nvSpPr>
          <p:cNvPr id="15363"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5364"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true" noRot="true" noChangeAspect="true" noTextEdit="true"/>
          </p:cNvSpPr>
          <p:nvPr>
            <p:ph type="sldImg"/>
          </p:nvPr>
        </p:nvSpPr>
        <p:spPr>
          <a:ln>
            <a:solidFill>
              <a:srgbClr val="000000"/>
            </a:solidFill>
            <a:miter/>
          </a:ln>
        </p:spPr>
      </p:sp>
      <p:sp>
        <p:nvSpPr>
          <p:cNvPr id="15363"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5364"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true" noRot="true" noChangeAspect="true" noTextEdit="true"/>
          </p:cNvSpPr>
          <p:nvPr>
            <p:ph type="sldImg"/>
          </p:nvPr>
        </p:nvSpPr>
        <p:spPr>
          <a:ln>
            <a:solidFill>
              <a:srgbClr val="000000"/>
            </a:solidFill>
            <a:miter/>
          </a:ln>
        </p:spPr>
      </p:sp>
      <p:sp>
        <p:nvSpPr>
          <p:cNvPr id="62467"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62468"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幻灯片图像占位符 1"/>
          <p:cNvSpPr>
            <a:spLocks noGrp="true" noRot="true" noChangeAspect="true" noTextEdit="true"/>
          </p:cNvSpPr>
          <p:nvPr>
            <p:ph type="sldImg"/>
          </p:nvPr>
        </p:nvSpPr>
        <p:spPr>
          <a:ln>
            <a:solidFill>
              <a:srgbClr val="000000"/>
            </a:solidFill>
            <a:miter/>
          </a:ln>
        </p:spPr>
      </p:sp>
      <p:sp>
        <p:nvSpPr>
          <p:cNvPr id="11267"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1268"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幻灯片图像占位符 1"/>
          <p:cNvSpPr>
            <a:spLocks noGrp="true" noRot="true" noChangeAspect="true" noTextEdit="true"/>
          </p:cNvSpPr>
          <p:nvPr>
            <p:ph type="sldImg"/>
          </p:nvPr>
        </p:nvSpPr>
        <p:spPr>
          <a:ln>
            <a:solidFill>
              <a:srgbClr val="000000"/>
            </a:solidFill>
            <a:miter/>
          </a:ln>
        </p:spPr>
      </p:sp>
      <p:sp>
        <p:nvSpPr>
          <p:cNvPr id="13315"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3316"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true" noRot="true" noChangeAspect="true" noTextEdit="true"/>
          </p:cNvSpPr>
          <p:nvPr>
            <p:ph type="sldImg"/>
          </p:nvPr>
        </p:nvSpPr>
        <p:spPr>
          <a:ln>
            <a:solidFill>
              <a:srgbClr val="000000"/>
            </a:solidFill>
            <a:miter/>
          </a:ln>
        </p:spPr>
      </p:sp>
      <p:sp>
        <p:nvSpPr>
          <p:cNvPr id="15363"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5364"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幻灯片图像占位符 1"/>
          <p:cNvSpPr>
            <a:spLocks noGrp="true" noRot="true" noChangeAspect="true" noTextEdit="true"/>
          </p:cNvSpPr>
          <p:nvPr>
            <p:ph type="sldImg"/>
          </p:nvPr>
        </p:nvSpPr>
        <p:spPr>
          <a:ln>
            <a:solidFill>
              <a:srgbClr val="000000"/>
            </a:solidFill>
            <a:miter/>
          </a:ln>
        </p:spPr>
      </p:sp>
      <p:sp>
        <p:nvSpPr>
          <p:cNvPr id="17411"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7412"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true" noRot="true" noChangeAspect="true" noTextEdit="true"/>
          </p:cNvSpPr>
          <p:nvPr>
            <p:ph type="sldImg"/>
          </p:nvPr>
        </p:nvSpPr>
        <p:spPr>
          <a:ln>
            <a:solidFill>
              <a:srgbClr val="000000"/>
            </a:solidFill>
            <a:miter/>
          </a:ln>
        </p:spPr>
      </p:sp>
      <p:sp>
        <p:nvSpPr>
          <p:cNvPr id="15363"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5364"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true" noRot="true" noChangeAspect="true" noTextEdit="true"/>
          </p:cNvSpPr>
          <p:nvPr>
            <p:ph type="sldImg"/>
          </p:nvPr>
        </p:nvSpPr>
        <p:spPr>
          <a:ln>
            <a:solidFill>
              <a:srgbClr val="000000"/>
            </a:solidFill>
            <a:miter/>
          </a:ln>
        </p:spPr>
      </p:sp>
      <p:sp>
        <p:nvSpPr>
          <p:cNvPr id="15363"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5364"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幻灯片图像占位符 1"/>
          <p:cNvSpPr>
            <a:spLocks noGrp="true" noRot="true" noChangeAspect="true" noTextEdit="true"/>
          </p:cNvSpPr>
          <p:nvPr>
            <p:ph type="sldImg"/>
          </p:nvPr>
        </p:nvSpPr>
        <p:spPr>
          <a:ln>
            <a:solidFill>
              <a:srgbClr val="000000"/>
            </a:solidFill>
            <a:miter/>
          </a:ln>
        </p:spPr>
      </p:sp>
      <p:sp>
        <p:nvSpPr>
          <p:cNvPr id="17411" name="备注占位符 2"/>
          <p:cNvSpPr>
            <a:spLocks noGrp="true"/>
          </p:cNvSpPr>
          <p:nvPr>
            <p:ph type="body" idx="1"/>
          </p:nvPr>
        </p:nvSpPr>
        <p:spPr>
          <a:noFill/>
          <a:ln>
            <a:noFill/>
          </a:ln>
        </p:spPr>
        <p:txBody>
          <a:bodyPr wrap="square" lIns="91440" tIns="45720" rIns="91440" bIns="45720" anchor="t" anchorCtr="false"/>
          <a:p>
            <a:pPr lvl="0">
              <a:spcBef>
                <a:spcPct val="0"/>
              </a:spcBef>
            </a:pPr>
            <a:endParaRPr lang="zh-CN" altLang="en-US" dirty="0"/>
          </a:p>
        </p:txBody>
      </p:sp>
      <p:sp>
        <p:nvSpPr>
          <p:cNvPr id="17412" name="灯片编号占位符 3"/>
          <p:cNvSpPr txBox="true">
            <a:spLocks noGrp="true"/>
          </p:cNvSpPr>
          <p:nvPr>
            <p:ph type="sldNum" sz="quarter"/>
          </p:nvPr>
        </p:nvSpPr>
        <p:spPr>
          <a:xfrm>
            <a:off x="3884613" y="8685213"/>
            <a:ext cx="2971800" cy="458787"/>
          </a:xfrm>
          <a:prstGeom prst="rect">
            <a:avLst/>
          </a:prstGeom>
          <a:noFill/>
          <a:ln w="9525">
            <a:noFill/>
          </a:ln>
        </p:spPr>
        <p:txBody>
          <a:bodyPr anchor="b" anchorCtr="false"/>
          <a:p>
            <a:pPr lvl="0" algn="r">
              <a:buNone/>
            </a:pPr>
            <a:fld id="{9A0DB2DC-4C9A-4742-B13C-FB6460FD3503}" type="slidenum">
              <a:rPr lang="zh-CN" altLang="en-US" sz="1200" dirty="0">
                <a:latin typeface="Calibri" panose="020F0502020204030204" pitchFamily="34" charset="0"/>
                <a:ea typeface="宋体" pitchFamily="2" charset="-122"/>
              </a:rPr>
            </a:fld>
            <a:endParaRPr lang="zh-CN" altLang="en-US" sz="1200" dirty="0">
              <a:latin typeface="Calibri" panose="020F0502020204030204"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true"/>
          </p:cNvSpPr>
          <p:nvPr>
            <p:ph type="sldNum" sz="quarter" idx="12"/>
          </p:nvPr>
        </p:nvSpPr>
        <p:spPr/>
        <p:txBody>
          <a:bodyPr/>
          <a:p>
            <a:pPr lvl="0" eaLnBrk="1" hangingPunct="1">
              <a:buNone/>
            </a:pPr>
            <a:fld id="{9A0DB2DC-4C9A-4742-B13C-FB6460FD3503}" type="slidenum">
              <a:rPr lang="zh-CN" altLang="en-US" dirty="0">
                <a:latin typeface="Arial" panose="02080604020202020204" pitchFamily="34" charset="0"/>
              </a:rPr>
            </a:fld>
            <a:endParaRPr lang="zh-CN" altLang="en-US" dirty="0">
              <a:latin typeface="Arial" panose="0208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0"/>
            <a:ext cx="12226925" cy="6858000"/>
          </a:xfrm>
          <a:prstGeom prst="rect">
            <a:avLst/>
          </a:prstGeom>
          <a:solidFill>
            <a:srgbClr val="FDE6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33" tIns="60916" rIns="121833" bIns="6091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true"/>
          </p:cNvSpPr>
          <p:nvPr>
            <p:ph type="sldNum" sz="quarter" idx="12"/>
          </p:nvPr>
        </p:nvSpPr>
        <p:spPr/>
        <p:txBody>
          <a:bodyPr/>
          <a:p>
            <a:pPr lvl="0" eaLnBrk="1" hangingPunct="1">
              <a:buNone/>
            </a:pPr>
            <a:fld id="{9A0DB2DC-4C9A-4742-B13C-FB6460FD3503}" type="slidenum">
              <a:rPr lang="zh-CN" altLang="en-US" dirty="0">
                <a:latin typeface="Arial" panose="02080604020202020204" pitchFamily="34" charset="0"/>
              </a:rPr>
            </a:fld>
            <a:endParaRPr lang="zh-CN" altLang="en-US" dirty="0">
              <a:latin typeface="Arial" panose="0208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2050" name="Freeform 29"/>
          <p:cNvSpPr/>
          <p:nvPr userDrawn="true"/>
        </p:nvSpPr>
        <p:spPr>
          <a:xfrm>
            <a:off x="166688" y="120650"/>
            <a:ext cx="671512" cy="598488"/>
          </a:xfrm>
          <a:custGeom>
            <a:avLst/>
            <a:gdLst/>
            <a:ahLst/>
            <a:cxnLst>
              <a:cxn ang="0">
                <a:pos x="286604" y="5354"/>
              </a:cxn>
              <a:cxn ang="0">
                <a:pos x="447217" y="380822"/>
              </a:cxn>
              <a:cxn ang="0">
                <a:pos x="259836" y="192731"/>
              </a:cxn>
              <a:cxn ang="0">
                <a:pos x="331219" y="120992"/>
              </a:cxn>
              <a:cxn ang="0">
                <a:pos x="286604" y="76735"/>
              </a:cxn>
              <a:cxn ang="0">
                <a:pos x="195947" y="95295"/>
              </a:cxn>
              <a:cxn ang="0">
                <a:pos x="53538" y="237701"/>
              </a:cxn>
              <a:cxn ang="0">
                <a:pos x="134201" y="317649"/>
              </a:cxn>
              <a:cxn ang="0">
                <a:pos x="188095" y="264470"/>
              </a:cxn>
              <a:cxn ang="0">
                <a:pos x="375477" y="451847"/>
              </a:cxn>
              <a:cxn ang="0">
                <a:pos x="62817" y="389031"/>
              </a:cxn>
              <a:cxn ang="0">
                <a:pos x="17489" y="434358"/>
              </a:cxn>
              <a:cxn ang="0">
                <a:pos x="56750" y="484325"/>
              </a:cxn>
              <a:cxn ang="0">
                <a:pos x="51396" y="489322"/>
              </a:cxn>
              <a:cxn ang="0">
                <a:pos x="43544" y="487895"/>
              </a:cxn>
              <a:cxn ang="0">
                <a:pos x="0" y="533222"/>
              </a:cxn>
              <a:cxn ang="0">
                <a:pos x="43901" y="576765"/>
              </a:cxn>
              <a:cxn ang="0">
                <a:pos x="88872" y="532865"/>
              </a:cxn>
              <a:cxn ang="0">
                <a:pos x="87445" y="524656"/>
              </a:cxn>
              <a:cxn ang="0">
                <a:pos x="94583" y="517875"/>
              </a:cxn>
              <a:cxn ang="0">
                <a:pos x="447931" y="523585"/>
              </a:cxn>
              <a:cxn ang="0">
                <a:pos x="500398" y="576408"/>
              </a:cxn>
              <a:cxn ang="0">
                <a:pos x="572138" y="505383"/>
              </a:cxn>
              <a:cxn ang="0">
                <a:pos x="519314" y="452204"/>
              </a:cxn>
              <a:cxn ang="0">
                <a:pos x="286604" y="5354"/>
              </a:cxn>
            </a:cxnLst>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alpha val="100000"/>
            </a:schemeClr>
          </a:solidFill>
          <a:ln w="9525">
            <a:noFill/>
          </a:ln>
        </p:spPr>
        <p:txBody>
          <a:bodyPr/>
          <a:p>
            <a:endParaRPr lang="zh-CN" altLang="en-US"/>
          </a:p>
        </p:txBody>
      </p:sp>
      <p:cxnSp>
        <p:nvCxnSpPr>
          <p:cNvPr id="8" name="直接连接符 7"/>
          <p:cNvCxnSpPr/>
          <p:nvPr/>
        </p:nvCxnSpPr>
        <p:spPr>
          <a:xfrm>
            <a:off x="838200" y="749300"/>
            <a:ext cx="11353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052" name="PA_图片 7"/>
          <p:cNvPicPr>
            <a:picLocks noChangeAspect="true"/>
          </p:cNvPicPr>
          <p:nvPr userDrawn="true">
            <p:custDataLst>
              <p:tags r:id="rId3"/>
            </p:custDataLst>
          </p:nvPr>
        </p:nvPicPr>
        <p:blipFill>
          <a:blip r:embed="rId4"/>
          <a:stretch>
            <a:fillRect/>
          </a:stretch>
        </p:blipFill>
        <p:spPr>
          <a:xfrm>
            <a:off x="10456863" y="49213"/>
            <a:ext cx="1644650" cy="685800"/>
          </a:xfrm>
          <a:prstGeom prst="rect">
            <a:avLst/>
          </a:prstGeom>
          <a:noFill/>
          <a:ln w="9525">
            <a:noFill/>
          </a:ln>
        </p:spPr>
      </p:pic>
      <p:sp>
        <p:nvSpPr>
          <p:cNvPr id="2" name="标题 1"/>
          <p:cNvSpPr>
            <a:spLocks noGrp="true"/>
          </p:cNvSpPr>
          <p:nvPr>
            <p:ph type="title"/>
          </p:nvPr>
        </p:nvSpPr>
        <p:spPr>
          <a:xfrm>
            <a:off x="763248" y="230214"/>
            <a:ext cx="10515600" cy="489314"/>
          </a:xfrm>
        </p:spPr>
        <p:txBody>
          <a:bodyPr>
            <a:normAutofit/>
          </a:bodyPr>
          <a:lstStyle>
            <a:lvl1pPr>
              <a:defRPr sz="3200" b="1">
                <a:solidFill>
                  <a:schemeClr val="tx2"/>
                </a:solidFill>
                <a:latin typeface="方正小标宋简体" panose="02000000000000000000" pitchFamily="2" charset="-122"/>
                <a:ea typeface="方正小标宋简体" panose="02000000000000000000" pitchFamily="2" charset="-122"/>
              </a:defRPr>
            </a:lvl1pPr>
          </a:lstStyle>
          <a:p>
            <a:r>
              <a:rPr lang="zh-CN" altLang="en-US"/>
              <a:t>单击此处编辑母版标题样式</a:t>
            </a:r>
            <a:endParaRPr lang="zh-CN" altLang="en-US"/>
          </a:p>
        </p:txBody>
      </p:sp>
      <p:sp>
        <p:nvSpPr>
          <p:cNvPr id="10" name="日期占位符 2"/>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1" name="页脚占位符 3"/>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灯片编号占位符 4"/>
          <p:cNvSpPr>
            <a:spLocks noGrp="true"/>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p>
            <a:pPr lvl="0" eaLnBrk="1" hangingPunct="1">
              <a:buNone/>
            </a:pPr>
            <a:fld id="{9A0DB2DC-4C9A-4742-B13C-FB6460FD3503}" type="slidenum">
              <a:rPr lang="zh-CN" altLang="en-US" dirty="0">
                <a:latin typeface="Arial" panose="02080604020202020204" pitchFamily="34" charset="0"/>
              </a:rPr>
            </a:fld>
            <a:endParaRPr lang="zh-CN" altLang="en-US" dirty="0">
              <a:latin typeface="Arial" panose="0208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3074" name="矩形 6"/>
          <p:cNvSpPr/>
          <p:nvPr userDrawn="true"/>
        </p:nvSpPr>
        <p:spPr>
          <a:xfrm>
            <a:off x="10426700" y="4797425"/>
            <a:ext cx="774700" cy="246063"/>
          </a:xfrm>
          <a:prstGeom prst="rect">
            <a:avLst/>
          </a:prstGeom>
          <a:noFill/>
          <a:ln w="9525">
            <a:noFill/>
          </a:ln>
        </p:spPr>
        <p:txBody>
          <a:bodyPr>
            <a:spAutoFit/>
          </a:bodyPr>
          <a:p>
            <a:pPr lvl="0" eaLnBrk="1" hangingPunct="1">
              <a:buNone/>
            </a:pPr>
            <a:r>
              <a:rPr lang="en-US" altLang="zh-CN" sz="100" dirty="0">
                <a:solidFill>
                  <a:srgbClr val="FFFFFF"/>
                </a:solidFill>
                <a:latin typeface="Calibri" panose="020F0502020204030204" pitchFamily="34" charset="0"/>
                <a:ea typeface="宋体" pitchFamily="2" charset="-122"/>
              </a:rPr>
              <a:t>PPT</a:t>
            </a:r>
            <a:r>
              <a:rPr lang="zh-CN" altLang="en-US" sz="100" dirty="0">
                <a:solidFill>
                  <a:srgbClr val="FFFFFF"/>
                </a:solidFill>
                <a:latin typeface="Calibri" panose="020F0502020204030204" pitchFamily="34" charset="0"/>
                <a:ea typeface="宋体" pitchFamily="2" charset="-122"/>
              </a:rPr>
              <a:t>模板下载：</a:t>
            </a:r>
            <a:r>
              <a:rPr lang="en-US" altLang="zh-CN" sz="100" dirty="0">
                <a:solidFill>
                  <a:srgbClr val="FFFFFF"/>
                </a:solidFill>
                <a:latin typeface="Calibri" panose="020F0502020204030204" pitchFamily="34" charset="0"/>
                <a:ea typeface="宋体" pitchFamily="2" charset="-122"/>
              </a:rPr>
              <a:t>www.1ppt.com/moban/     </a:t>
            </a:r>
            <a:r>
              <a:rPr lang="zh-CN" altLang="en-US" sz="100" dirty="0">
                <a:solidFill>
                  <a:srgbClr val="FFFFFF"/>
                </a:solidFill>
                <a:latin typeface="Calibri" panose="020F0502020204030204" pitchFamily="34" charset="0"/>
                <a:ea typeface="宋体" pitchFamily="2" charset="-122"/>
              </a:rPr>
              <a:t>行业</a:t>
            </a:r>
            <a:r>
              <a:rPr lang="en-US" altLang="zh-CN" sz="100" dirty="0">
                <a:solidFill>
                  <a:srgbClr val="FFFFFF"/>
                </a:solidFill>
                <a:latin typeface="Calibri" panose="020F0502020204030204" pitchFamily="34" charset="0"/>
                <a:ea typeface="宋体" pitchFamily="2" charset="-122"/>
              </a:rPr>
              <a:t>PPT</a:t>
            </a:r>
            <a:r>
              <a:rPr lang="zh-CN" altLang="en-US" sz="100" dirty="0">
                <a:solidFill>
                  <a:srgbClr val="FFFFFF"/>
                </a:solidFill>
                <a:latin typeface="Calibri" panose="020F0502020204030204" pitchFamily="34" charset="0"/>
                <a:ea typeface="宋体" pitchFamily="2" charset="-122"/>
              </a:rPr>
              <a:t>模板：</a:t>
            </a:r>
            <a:r>
              <a:rPr lang="en-US" altLang="zh-CN" sz="100" dirty="0">
                <a:solidFill>
                  <a:srgbClr val="FFFFFF"/>
                </a:solidFill>
                <a:latin typeface="Calibri" panose="020F0502020204030204" pitchFamily="34" charset="0"/>
                <a:ea typeface="宋体" pitchFamily="2" charset="-122"/>
              </a:rPr>
              <a:t>www.1ppt.com/hangye/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zh-CN" altLang="en-US" sz="100" dirty="0">
                <a:solidFill>
                  <a:srgbClr val="FFFFFF"/>
                </a:solidFill>
                <a:latin typeface="Calibri" panose="020F0502020204030204" pitchFamily="34" charset="0"/>
                <a:ea typeface="宋体" pitchFamily="2" charset="-122"/>
              </a:rPr>
              <a:t>节日</a:t>
            </a:r>
            <a:r>
              <a:rPr lang="en-US" altLang="zh-CN" sz="100" dirty="0">
                <a:solidFill>
                  <a:srgbClr val="FFFFFF"/>
                </a:solidFill>
                <a:latin typeface="Calibri" panose="020F0502020204030204" pitchFamily="34" charset="0"/>
                <a:ea typeface="宋体" pitchFamily="2" charset="-122"/>
              </a:rPr>
              <a:t>PPT</a:t>
            </a:r>
            <a:r>
              <a:rPr lang="zh-CN" altLang="en-US" sz="100" dirty="0">
                <a:solidFill>
                  <a:srgbClr val="FFFFFF"/>
                </a:solidFill>
                <a:latin typeface="Calibri" panose="020F0502020204030204" pitchFamily="34" charset="0"/>
                <a:ea typeface="宋体" pitchFamily="2" charset="-122"/>
              </a:rPr>
              <a:t>模板：</a:t>
            </a:r>
            <a:r>
              <a:rPr lang="en-US" altLang="zh-CN" sz="100" dirty="0">
                <a:solidFill>
                  <a:srgbClr val="FFFFFF"/>
                </a:solidFill>
                <a:latin typeface="Calibri" panose="020F0502020204030204" pitchFamily="34" charset="0"/>
                <a:ea typeface="宋体" pitchFamily="2" charset="-122"/>
              </a:rPr>
              <a:t>www.1ppt.com/jieri/           PPT</a:t>
            </a:r>
            <a:r>
              <a:rPr lang="zh-CN" altLang="en-US" sz="100" dirty="0">
                <a:solidFill>
                  <a:srgbClr val="FFFFFF"/>
                </a:solidFill>
                <a:latin typeface="Calibri" panose="020F0502020204030204" pitchFamily="34" charset="0"/>
                <a:ea typeface="宋体" pitchFamily="2" charset="-122"/>
              </a:rPr>
              <a:t>素材下载：</a:t>
            </a:r>
            <a:r>
              <a:rPr lang="en-US" altLang="zh-CN" sz="100" dirty="0">
                <a:solidFill>
                  <a:srgbClr val="FFFFFF"/>
                </a:solidFill>
                <a:latin typeface="Calibri" panose="020F0502020204030204" pitchFamily="34" charset="0"/>
                <a:ea typeface="宋体" pitchFamily="2" charset="-122"/>
              </a:rPr>
              <a:t>www.1ppt.com/sucai/</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en-US" altLang="zh-CN" sz="100" dirty="0">
                <a:solidFill>
                  <a:srgbClr val="FFFFFF"/>
                </a:solidFill>
                <a:latin typeface="Calibri" panose="020F0502020204030204" pitchFamily="34" charset="0"/>
                <a:ea typeface="宋体" pitchFamily="2" charset="-122"/>
              </a:rPr>
              <a:t>PPT</a:t>
            </a:r>
            <a:r>
              <a:rPr lang="zh-CN" altLang="en-US" sz="100" dirty="0">
                <a:solidFill>
                  <a:srgbClr val="FFFFFF"/>
                </a:solidFill>
                <a:latin typeface="Calibri" panose="020F0502020204030204" pitchFamily="34" charset="0"/>
                <a:ea typeface="宋体" pitchFamily="2" charset="-122"/>
              </a:rPr>
              <a:t>背景图片：</a:t>
            </a:r>
            <a:r>
              <a:rPr lang="en-US" altLang="zh-CN" sz="100" dirty="0">
                <a:solidFill>
                  <a:srgbClr val="FFFFFF"/>
                </a:solidFill>
                <a:latin typeface="Calibri" panose="020F0502020204030204" pitchFamily="34" charset="0"/>
                <a:ea typeface="宋体" pitchFamily="2" charset="-122"/>
              </a:rPr>
              <a:t>www.1ppt.com/beijing/      PPT</a:t>
            </a:r>
            <a:r>
              <a:rPr lang="zh-CN" altLang="en-US" sz="100" dirty="0">
                <a:solidFill>
                  <a:srgbClr val="FFFFFF"/>
                </a:solidFill>
                <a:latin typeface="Calibri" panose="020F0502020204030204" pitchFamily="34" charset="0"/>
                <a:ea typeface="宋体" pitchFamily="2" charset="-122"/>
              </a:rPr>
              <a:t>图表下载：</a:t>
            </a:r>
            <a:r>
              <a:rPr lang="en-US" altLang="zh-CN" sz="100" dirty="0">
                <a:solidFill>
                  <a:srgbClr val="FFFFFF"/>
                </a:solidFill>
                <a:latin typeface="Calibri" panose="020F0502020204030204" pitchFamily="34" charset="0"/>
                <a:ea typeface="宋体" pitchFamily="2" charset="-122"/>
              </a:rPr>
              <a:t>www.1ppt.com/tubiao/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zh-CN" altLang="en-US" sz="100" dirty="0">
                <a:solidFill>
                  <a:srgbClr val="FFFFFF"/>
                </a:solidFill>
                <a:latin typeface="Calibri" panose="020F0502020204030204" pitchFamily="34" charset="0"/>
                <a:ea typeface="宋体" pitchFamily="2" charset="-122"/>
              </a:rPr>
              <a:t>优秀</a:t>
            </a:r>
            <a:r>
              <a:rPr lang="en-US" altLang="zh-CN" sz="100" dirty="0">
                <a:solidFill>
                  <a:srgbClr val="FFFFFF"/>
                </a:solidFill>
                <a:latin typeface="Calibri" panose="020F0502020204030204" pitchFamily="34" charset="0"/>
                <a:ea typeface="宋体" pitchFamily="2" charset="-122"/>
              </a:rPr>
              <a:t>PPT</a:t>
            </a:r>
            <a:r>
              <a:rPr lang="zh-CN" altLang="en-US" sz="100" dirty="0">
                <a:solidFill>
                  <a:srgbClr val="FFFFFF"/>
                </a:solidFill>
                <a:latin typeface="Calibri" panose="020F0502020204030204" pitchFamily="34" charset="0"/>
                <a:ea typeface="宋体" pitchFamily="2" charset="-122"/>
              </a:rPr>
              <a:t>下载：</a:t>
            </a:r>
            <a:r>
              <a:rPr lang="en-US" altLang="zh-CN" sz="100" dirty="0">
                <a:solidFill>
                  <a:srgbClr val="FFFFFF"/>
                </a:solidFill>
                <a:latin typeface="Calibri" panose="020F0502020204030204" pitchFamily="34" charset="0"/>
                <a:ea typeface="宋体" pitchFamily="2" charset="-122"/>
              </a:rPr>
              <a:t>www.1ppt.com/xiazai/        PPT</a:t>
            </a:r>
            <a:r>
              <a:rPr lang="zh-CN" altLang="en-US" sz="100" dirty="0">
                <a:solidFill>
                  <a:srgbClr val="FFFFFF"/>
                </a:solidFill>
                <a:latin typeface="Calibri" panose="020F0502020204030204" pitchFamily="34" charset="0"/>
                <a:ea typeface="宋体" pitchFamily="2" charset="-122"/>
              </a:rPr>
              <a:t>教程： </a:t>
            </a:r>
            <a:r>
              <a:rPr lang="en-US" altLang="zh-CN" sz="100" dirty="0">
                <a:solidFill>
                  <a:srgbClr val="FFFFFF"/>
                </a:solidFill>
                <a:latin typeface="Calibri" panose="020F0502020204030204" pitchFamily="34" charset="0"/>
                <a:ea typeface="宋体" pitchFamily="2" charset="-122"/>
              </a:rPr>
              <a:t>www.1ppt.com/powerpoint/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en-US" altLang="zh-CN" sz="100" dirty="0">
                <a:solidFill>
                  <a:srgbClr val="FFFFFF"/>
                </a:solidFill>
                <a:latin typeface="Calibri" panose="020F0502020204030204" pitchFamily="34" charset="0"/>
                <a:ea typeface="宋体" pitchFamily="2" charset="-122"/>
              </a:rPr>
              <a:t>Word</a:t>
            </a:r>
            <a:r>
              <a:rPr lang="zh-CN" altLang="en-US" sz="100" dirty="0">
                <a:solidFill>
                  <a:srgbClr val="FFFFFF"/>
                </a:solidFill>
                <a:latin typeface="Calibri" panose="020F0502020204030204" pitchFamily="34" charset="0"/>
                <a:ea typeface="宋体" pitchFamily="2" charset="-122"/>
              </a:rPr>
              <a:t>教程： </a:t>
            </a:r>
            <a:r>
              <a:rPr lang="en-US" altLang="zh-CN" sz="100" dirty="0">
                <a:solidFill>
                  <a:srgbClr val="FFFFFF"/>
                </a:solidFill>
                <a:latin typeface="Calibri" panose="020F0502020204030204" pitchFamily="34" charset="0"/>
                <a:ea typeface="宋体" pitchFamily="2" charset="-122"/>
              </a:rPr>
              <a:t>www.1ppt.com/word/              Excel</a:t>
            </a:r>
            <a:r>
              <a:rPr lang="zh-CN" altLang="en-US" sz="100" dirty="0">
                <a:solidFill>
                  <a:srgbClr val="FFFFFF"/>
                </a:solidFill>
                <a:latin typeface="Calibri" panose="020F0502020204030204" pitchFamily="34" charset="0"/>
                <a:ea typeface="宋体" pitchFamily="2" charset="-122"/>
              </a:rPr>
              <a:t>教程：</a:t>
            </a:r>
            <a:r>
              <a:rPr lang="en-US" altLang="zh-CN" sz="100" dirty="0">
                <a:solidFill>
                  <a:srgbClr val="FFFFFF"/>
                </a:solidFill>
                <a:latin typeface="Calibri" panose="020F0502020204030204" pitchFamily="34" charset="0"/>
                <a:ea typeface="宋体" pitchFamily="2" charset="-122"/>
              </a:rPr>
              <a:t>www.1ppt.com/excel/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zh-CN" altLang="en-US" sz="100" dirty="0">
                <a:solidFill>
                  <a:srgbClr val="FFFFFF"/>
                </a:solidFill>
                <a:latin typeface="Calibri" panose="020F0502020204030204" pitchFamily="34" charset="0"/>
                <a:ea typeface="宋体" pitchFamily="2" charset="-122"/>
              </a:rPr>
              <a:t>资料下载：</a:t>
            </a:r>
            <a:r>
              <a:rPr lang="en-US" altLang="zh-CN" sz="100" dirty="0">
                <a:solidFill>
                  <a:srgbClr val="FFFFFF"/>
                </a:solidFill>
                <a:latin typeface="Calibri" panose="020F0502020204030204" pitchFamily="34" charset="0"/>
                <a:ea typeface="宋体" pitchFamily="2" charset="-122"/>
              </a:rPr>
              <a:t>www.1ppt.com/ziliao/                PPT</a:t>
            </a:r>
            <a:r>
              <a:rPr lang="zh-CN" altLang="en-US" sz="100" dirty="0">
                <a:solidFill>
                  <a:srgbClr val="FFFFFF"/>
                </a:solidFill>
                <a:latin typeface="Calibri" panose="020F0502020204030204" pitchFamily="34" charset="0"/>
                <a:ea typeface="宋体" pitchFamily="2" charset="-122"/>
              </a:rPr>
              <a:t>课件下载：</a:t>
            </a:r>
            <a:r>
              <a:rPr lang="en-US" altLang="zh-CN" sz="100" dirty="0">
                <a:solidFill>
                  <a:srgbClr val="FFFFFF"/>
                </a:solidFill>
                <a:latin typeface="Calibri" panose="020F0502020204030204" pitchFamily="34" charset="0"/>
                <a:ea typeface="宋体" pitchFamily="2" charset="-122"/>
              </a:rPr>
              <a:t>www.1ppt.com/kejian/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zh-CN" altLang="en-US" sz="100" dirty="0">
                <a:solidFill>
                  <a:srgbClr val="FFFFFF"/>
                </a:solidFill>
                <a:latin typeface="Calibri" panose="020F0502020204030204" pitchFamily="34" charset="0"/>
                <a:ea typeface="宋体" pitchFamily="2" charset="-122"/>
              </a:rPr>
              <a:t>范文下载：</a:t>
            </a:r>
            <a:r>
              <a:rPr lang="en-US" altLang="zh-CN" sz="100" dirty="0">
                <a:solidFill>
                  <a:srgbClr val="FFFFFF"/>
                </a:solidFill>
                <a:latin typeface="Calibri" panose="020F0502020204030204" pitchFamily="34" charset="0"/>
                <a:ea typeface="宋体" pitchFamily="2" charset="-122"/>
              </a:rPr>
              <a:t>www.1ppt.com/fanwen/             </a:t>
            </a:r>
            <a:r>
              <a:rPr lang="zh-CN" altLang="en-US" sz="100" dirty="0">
                <a:solidFill>
                  <a:srgbClr val="FFFFFF"/>
                </a:solidFill>
                <a:latin typeface="Calibri" panose="020F0502020204030204" pitchFamily="34" charset="0"/>
                <a:ea typeface="宋体" pitchFamily="2" charset="-122"/>
              </a:rPr>
              <a:t>试卷下载：</a:t>
            </a:r>
            <a:r>
              <a:rPr lang="en-US" altLang="zh-CN" sz="100" dirty="0">
                <a:solidFill>
                  <a:srgbClr val="FFFFFF"/>
                </a:solidFill>
                <a:latin typeface="Calibri" panose="020F0502020204030204" pitchFamily="34" charset="0"/>
                <a:ea typeface="宋体" pitchFamily="2" charset="-122"/>
              </a:rPr>
              <a:t>www.1ppt.com/shiti/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zh-CN" altLang="en-US" sz="100" dirty="0">
                <a:solidFill>
                  <a:srgbClr val="FFFFFF"/>
                </a:solidFill>
                <a:latin typeface="Calibri" panose="020F0502020204030204" pitchFamily="34" charset="0"/>
                <a:ea typeface="宋体" pitchFamily="2" charset="-122"/>
              </a:rPr>
              <a:t>教案下载：</a:t>
            </a:r>
            <a:r>
              <a:rPr lang="en-US" altLang="zh-CN" sz="100" dirty="0">
                <a:solidFill>
                  <a:srgbClr val="FFFFFF"/>
                </a:solidFill>
                <a:latin typeface="Calibri" panose="020F0502020204030204" pitchFamily="34" charset="0"/>
                <a:ea typeface="宋体" pitchFamily="2" charset="-122"/>
              </a:rPr>
              <a:t>www.1ppt.com/jiaoan/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zh-CN" altLang="en-US" sz="100" dirty="0">
                <a:solidFill>
                  <a:srgbClr val="FFFFFF"/>
                </a:solidFill>
                <a:latin typeface="Calibri" panose="020F0502020204030204" pitchFamily="34" charset="0"/>
                <a:ea typeface="宋体" pitchFamily="2" charset="-122"/>
              </a:rPr>
              <a:t>字体下载：</a:t>
            </a:r>
            <a:r>
              <a:rPr lang="en-US" altLang="zh-CN" sz="100" dirty="0">
                <a:solidFill>
                  <a:srgbClr val="FFFFFF"/>
                </a:solidFill>
                <a:latin typeface="Calibri" panose="020F0502020204030204" pitchFamily="34" charset="0"/>
                <a:ea typeface="宋体" pitchFamily="2" charset="-122"/>
              </a:rPr>
              <a:t>www.1ppt.com/ziti/</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en-US" altLang="zh-CN" sz="100" dirty="0">
                <a:solidFill>
                  <a:srgbClr val="FFFFFF"/>
                </a:solidFill>
                <a:latin typeface="Calibri" panose="020F0502020204030204" pitchFamily="34" charset="0"/>
                <a:ea typeface="宋体" pitchFamily="2" charset="-122"/>
              </a:rPr>
              <a:t> </a:t>
            </a:r>
            <a:endParaRPr lang="zh-CN" altLang="en-US" sz="100" dirty="0">
              <a:solidFill>
                <a:srgbClr val="FFFFFF"/>
              </a:solidFill>
              <a:latin typeface="Calibri" panose="020F0502020204030204" pitchFamily="34" charset="0"/>
              <a:ea typeface="宋体" pitchFamily="2" charset="-122"/>
            </a:endParaRPr>
          </a:p>
        </p:txBody>
      </p:sp>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8" name="日期占位符 2"/>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9" name="页脚占位符 3"/>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灯片编号占位符 4"/>
          <p:cNvSpPr>
            <a:spLocks noGrp="true"/>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0"/>
            <a:ext cx="12226925" cy="6858000"/>
          </a:xfrm>
          <a:prstGeom prst="rect">
            <a:avLst/>
          </a:prstGeom>
          <a:solidFill>
            <a:srgbClr val="FDE6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33" tIns="60916" rIns="121833" bIns="6091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true"/>
          </p:cNvSpPr>
          <p:nvPr>
            <p:ph type="sldNum" sz="quarter" idx="12"/>
          </p:nvPr>
        </p:nvSpPr>
        <p:spPr/>
        <p:txBody>
          <a:bodyPr/>
          <a:p>
            <a:pPr lvl="0" eaLnBrk="1" hangingPunct="1">
              <a:buNone/>
            </a:pPr>
            <a:fld id="{9A0DB2DC-4C9A-4742-B13C-FB6460FD3503}" type="slidenum">
              <a:rPr lang="zh-CN" altLang="en-US" dirty="0">
                <a:latin typeface="Arial" panose="02080604020202020204" pitchFamily="34" charset="0"/>
              </a:rPr>
            </a:fld>
            <a:endParaRPr lang="zh-CN" altLang="en-US" dirty="0">
              <a:latin typeface="Arial" panose="0208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true"/>
          </p:cNvSpPr>
          <p:nvPr>
            <p:ph type="sldNum" sz="quarter" idx="12"/>
          </p:nvPr>
        </p:nvSpPr>
        <p:spPr/>
        <p:txBody>
          <a:bodyPr/>
          <a:p>
            <a:pPr lvl="0" eaLnBrk="1" hangingPunct="1">
              <a:buNone/>
            </a:pPr>
            <a:fld id="{9A0DB2DC-4C9A-4742-B13C-FB6460FD3503}" type="slidenum">
              <a:rPr lang="zh-CN" altLang="en-US" dirty="0">
                <a:latin typeface="Arial" panose="02080604020202020204" pitchFamily="34" charset="0"/>
              </a:rPr>
            </a:fld>
            <a:endParaRPr lang="zh-CN" altLang="en-US" dirty="0">
              <a:latin typeface="Arial" panose="0208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2050" name="Freeform 29"/>
          <p:cNvSpPr/>
          <p:nvPr userDrawn="true"/>
        </p:nvSpPr>
        <p:spPr>
          <a:xfrm>
            <a:off x="166688" y="120650"/>
            <a:ext cx="671512" cy="598488"/>
          </a:xfrm>
          <a:custGeom>
            <a:avLst/>
            <a:gdLst/>
            <a:ahLst/>
            <a:cxnLst>
              <a:cxn ang="0">
                <a:pos x="286604" y="5354"/>
              </a:cxn>
              <a:cxn ang="0">
                <a:pos x="447217" y="380822"/>
              </a:cxn>
              <a:cxn ang="0">
                <a:pos x="259836" y="192731"/>
              </a:cxn>
              <a:cxn ang="0">
                <a:pos x="331219" y="120992"/>
              </a:cxn>
              <a:cxn ang="0">
                <a:pos x="286604" y="76735"/>
              </a:cxn>
              <a:cxn ang="0">
                <a:pos x="195947" y="95295"/>
              </a:cxn>
              <a:cxn ang="0">
                <a:pos x="53538" y="237701"/>
              </a:cxn>
              <a:cxn ang="0">
                <a:pos x="134201" y="317649"/>
              </a:cxn>
              <a:cxn ang="0">
                <a:pos x="188095" y="264470"/>
              </a:cxn>
              <a:cxn ang="0">
                <a:pos x="375477" y="451847"/>
              </a:cxn>
              <a:cxn ang="0">
                <a:pos x="62817" y="389031"/>
              </a:cxn>
              <a:cxn ang="0">
                <a:pos x="17489" y="434358"/>
              </a:cxn>
              <a:cxn ang="0">
                <a:pos x="56750" y="484325"/>
              </a:cxn>
              <a:cxn ang="0">
                <a:pos x="51396" y="489322"/>
              </a:cxn>
              <a:cxn ang="0">
                <a:pos x="43544" y="487895"/>
              </a:cxn>
              <a:cxn ang="0">
                <a:pos x="0" y="533222"/>
              </a:cxn>
              <a:cxn ang="0">
                <a:pos x="43901" y="576765"/>
              </a:cxn>
              <a:cxn ang="0">
                <a:pos x="88872" y="532865"/>
              </a:cxn>
              <a:cxn ang="0">
                <a:pos x="87445" y="524656"/>
              </a:cxn>
              <a:cxn ang="0">
                <a:pos x="94583" y="517875"/>
              </a:cxn>
              <a:cxn ang="0">
                <a:pos x="447931" y="523585"/>
              </a:cxn>
              <a:cxn ang="0">
                <a:pos x="500398" y="576408"/>
              </a:cxn>
              <a:cxn ang="0">
                <a:pos x="572138" y="505383"/>
              </a:cxn>
              <a:cxn ang="0">
                <a:pos x="519314" y="452204"/>
              </a:cxn>
              <a:cxn ang="0">
                <a:pos x="286604" y="5354"/>
              </a:cxn>
            </a:cxnLst>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alpha val="100000"/>
            </a:schemeClr>
          </a:solidFill>
          <a:ln w="9525">
            <a:noFill/>
          </a:ln>
        </p:spPr>
        <p:txBody>
          <a:bodyPr/>
          <a:p>
            <a:endParaRPr lang="zh-CN" altLang="en-US"/>
          </a:p>
        </p:txBody>
      </p:sp>
      <p:cxnSp>
        <p:nvCxnSpPr>
          <p:cNvPr id="8" name="直接连接符 7"/>
          <p:cNvCxnSpPr/>
          <p:nvPr/>
        </p:nvCxnSpPr>
        <p:spPr>
          <a:xfrm>
            <a:off x="838200" y="749300"/>
            <a:ext cx="11353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052" name="PA_图片 7"/>
          <p:cNvPicPr>
            <a:picLocks noChangeAspect="true"/>
          </p:cNvPicPr>
          <p:nvPr userDrawn="true">
            <p:custDataLst>
              <p:tags r:id="rId3"/>
            </p:custDataLst>
          </p:nvPr>
        </p:nvPicPr>
        <p:blipFill>
          <a:blip r:embed="rId4"/>
          <a:stretch>
            <a:fillRect/>
          </a:stretch>
        </p:blipFill>
        <p:spPr>
          <a:xfrm>
            <a:off x="10456863" y="49213"/>
            <a:ext cx="1644650" cy="685800"/>
          </a:xfrm>
          <a:prstGeom prst="rect">
            <a:avLst/>
          </a:prstGeom>
          <a:noFill/>
          <a:ln w="9525">
            <a:noFill/>
          </a:ln>
        </p:spPr>
      </p:pic>
      <p:sp>
        <p:nvSpPr>
          <p:cNvPr id="2" name="标题 1"/>
          <p:cNvSpPr>
            <a:spLocks noGrp="true"/>
          </p:cNvSpPr>
          <p:nvPr>
            <p:ph type="title"/>
          </p:nvPr>
        </p:nvSpPr>
        <p:spPr>
          <a:xfrm>
            <a:off x="763248" y="230214"/>
            <a:ext cx="10515600" cy="489314"/>
          </a:xfrm>
        </p:spPr>
        <p:txBody>
          <a:bodyPr>
            <a:normAutofit/>
          </a:bodyPr>
          <a:lstStyle>
            <a:lvl1pPr>
              <a:defRPr sz="3200" b="1">
                <a:solidFill>
                  <a:schemeClr val="tx2"/>
                </a:solidFill>
                <a:latin typeface="方正小标宋简体" panose="02000000000000000000" pitchFamily="2" charset="-122"/>
                <a:ea typeface="方正小标宋简体" panose="02000000000000000000" pitchFamily="2" charset="-122"/>
              </a:defRPr>
            </a:lvl1pPr>
          </a:lstStyle>
          <a:p>
            <a:r>
              <a:rPr lang="zh-CN" altLang="en-US"/>
              <a:t>单击此处编辑母版标题样式</a:t>
            </a:r>
            <a:endParaRPr lang="zh-CN" altLang="en-US"/>
          </a:p>
        </p:txBody>
      </p:sp>
      <p:sp>
        <p:nvSpPr>
          <p:cNvPr id="10" name="日期占位符 2"/>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1" name="页脚占位符 3"/>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灯片编号占位符 4"/>
          <p:cNvSpPr>
            <a:spLocks noGrp="true"/>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p>
            <a:pPr lvl="0" eaLnBrk="1" hangingPunct="1">
              <a:buNone/>
            </a:pPr>
            <a:fld id="{9A0DB2DC-4C9A-4742-B13C-FB6460FD3503}" type="slidenum">
              <a:rPr lang="zh-CN" altLang="en-US" dirty="0">
                <a:latin typeface="Arial" panose="02080604020202020204" pitchFamily="34" charset="0"/>
              </a:rPr>
            </a:fld>
            <a:endParaRPr lang="zh-CN" altLang="en-US" dirty="0">
              <a:latin typeface="Arial" panose="0208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3074" name="矩形 6"/>
          <p:cNvSpPr/>
          <p:nvPr userDrawn="true"/>
        </p:nvSpPr>
        <p:spPr>
          <a:xfrm>
            <a:off x="10426700" y="4797425"/>
            <a:ext cx="774700" cy="246063"/>
          </a:xfrm>
          <a:prstGeom prst="rect">
            <a:avLst/>
          </a:prstGeom>
          <a:noFill/>
          <a:ln w="9525">
            <a:noFill/>
          </a:ln>
        </p:spPr>
        <p:txBody>
          <a:bodyPr>
            <a:spAutoFit/>
          </a:bodyPr>
          <a:p>
            <a:pPr lvl="0" eaLnBrk="1" hangingPunct="1">
              <a:buNone/>
            </a:pPr>
            <a:r>
              <a:rPr lang="en-US" altLang="zh-CN" sz="100" dirty="0">
                <a:solidFill>
                  <a:srgbClr val="FFFFFF"/>
                </a:solidFill>
                <a:latin typeface="Calibri" panose="020F0502020204030204" pitchFamily="34" charset="0"/>
                <a:ea typeface="宋体" pitchFamily="2" charset="-122"/>
              </a:rPr>
              <a:t>PPT</a:t>
            </a:r>
            <a:r>
              <a:rPr lang="zh-CN" altLang="en-US" sz="100" dirty="0">
                <a:solidFill>
                  <a:srgbClr val="FFFFFF"/>
                </a:solidFill>
                <a:latin typeface="Calibri" panose="020F0502020204030204" pitchFamily="34" charset="0"/>
                <a:ea typeface="宋体" pitchFamily="2" charset="-122"/>
              </a:rPr>
              <a:t>模板下载：</a:t>
            </a:r>
            <a:r>
              <a:rPr lang="en-US" altLang="zh-CN" sz="100" dirty="0">
                <a:solidFill>
                  <a:srgbClr val="FFFFFF"/>
                </a:solidFill>
                <a:latin typeface="Calibri" panose="020F0502020204030204" pitchFamily="34" charset="0"/>
                <a:ea typeface="宋体" pitchFamily="2" charset="-122"/>
              </a:rPr>
              <a:t>www.1ppt.com/moban/     </a:t>
            </a:r>
            <a:r>
              <a:rPr lang="zh-CN" altLang="en-US" sz="100" dirty="0">
                <a:solidFill>
                  <a:srgbClr val="FFFFFF"/>
                </a:solidFill>
                <a:latin typeface="Calibri" panose="020F0502020204030204" pitchFamily="34" charset="0"/>
                <a:ea typeface="宋体" pitchFamily="2" charset="-122"/>
              </a:rPr>
              <a:t>行业</a:t>
            </a:r>
            <a:r>
              <a:rPr lang="en-US" altLang="zh-CN" sz="100" dirty="0">
                <a:solidFill>
                  <a:srgbClr val="FFFFFF"/>
                </a:solidFill>
                <a:latin typeface="Calibri" panose="020F0502020204030204" pitchFamily="34" charset="0"/>
                <a:ea typeface="宋体" pitchFamily="2" charset="-122"/>
              </a:rPr>
              <a:t>PPT</a:t>
            </a:r>
            <a:r>
              <a:rPr lang="zh-CN" altLang="en-US" sz="100" dirty="0">
                <a:solidFill>
                  <a:srgbClr val="FFFFFF"/>
                </a:solidFill>
                <a:latin typeface="Calibri" panose="020F0502020204030204" pitchFamily="34" charset="0"/>
                <a:ea typeface="宋体" pitchFamily="2" charset="-122"/>
              </a:rPr>
              <a:t>模板：</a:t>
            </a:r>
            <a:r>
              <a:rPr lang="en-US" altLang="zh-CN" sz="100" dirty="0">
                <a:solidFill>
                  <a:srgbClr val="FFFFFF"/>
                </a:solidFill>
                <a:latin typeface="Calibri" panose="020F0502020204030204" pitchFamily="34" charset="0"/>
                <a:ea typeface="宋体" pitchFamily="2" charset="-122"/>
              </a:rPr>
              <a:t>www.1ppt.com/hangye/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zh-CN" altLang="en-US" sz="100" dirty="0">
                <a:solidFill>
                  <a:srgbClr val="FFFFFF"/>
                </a:solidFill>
                <a:latin typeface="Calibri" panose="020F0502020204030204" pitchFamily="34" charset="0"/>
                <a:ea typeface="宋体" pitchFamily="2" charset="-122"/>
              </a:rPr>
              <a:t>节日</a:t>
            </a:r>
            <a:r>
              <a:rPr lang="en-US" altLang="zh-CN" sz="100" dirty="0">
                <a:solidFill>
                  <a:srgbClr val="FFFFFF"/>
                </a:solidFill>
                <a:latin typeface="Calibri" panose="020F0502020204030204" pitchFamily="34" charset="0"/>
                <a:ea typeface="宋体" pitchFamily="2" charset="-122"/>
              </a:rPr>
              <a:t>PPT</a:t>
            </a:r>
            <a:r>
              <a:rPr lang="zh-CN" altLang="en-US" sz="100" dirty="0">
                <a:solidFill>
                  <a:srgbClr val="FFFFFF"/>
                </a:solidFill>
                <a:latin typeface="Calibri" panose="020F0502020204030204" pitchFamily="34" charset="0"/>
                <a:ea typeface="宋体" pitchFamily="2" charset="-122"/>
              </a:rPr>
              <a:t>模板：</a:t>
            </a:r>
            <a:r>
              <a:rPr lang="en-US" altLang="zh-CN" sz="100" dirty="0">
                <a:solidFill>
                  <a:srgbClr val="FFFFFF"/>
                </a:solidFill>
                <a:latin typeface="Calibri" panose="020F0502020204030204" pitchFamily="34" charset="0"/>
                <a:ea typeface="宋体" pitchFamily="2" charset="-122"/>
              </a:rPr>
              <a:t>www.1ppt.com/jieri/           PPT</a:t>
            </a:r>
            <a:r>
              <a:rPr lang="zh-CN" altLang="en-US" sz="100" dirty="0">
                <a:solidFill>
                  <a:srgbClr val="FFFFFF"/>
                </a:solidFill>
                <a:latin typeface="Calibri" panose="020F0502020204030204" pitchFamily="34" charset="0"/>
                <a:ea typeface="宋体" pitchFamily="2" charset="-122"/>
              </a:rPr>
              <a:t>素材下载：</a:t>
            </a:r>
            <a:r>
              <a:rPr lang="en-US" altLang="zh-CN" sz="100" dirty="0">
                <a:solidFill>
                  <a:srgbClr val="FFFFFF"/>
                </a:solidFill>
                <a:latin typeface="Calibri" panose="020F0502020204030204" pitchFamily="34" charset="0"/>
                <a:ea typeface="宋体" pitchFamily="2" charset="-122"/>
              </a:rPr>
              <a:t>www.1ppt.com/sucai/</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en-US" altLang="zh-CN" sz="100" dirty="0">
                <a:solidFill>
                  <a:srgbClr val="FFFFFF"/>
                </a:solidFill>
                <a:latin typeface="Calibri" panose="020F0502020204030204" pitchFamily="34" charset="0"/>
                <a:ea typeface="宋体" pitchFamily="2" charset="-122"/>
              </a:rPr>
              <a:t>PPT</a:t>
            </a:r>
            <a:r>
              <a:rPr lang="zh-CN" altLang="en-US" sz="100" dirty="0">
                <a:solidFill>
                  <a:srgbClr val="FFFFFF"/>
                </a:solidFill>
                <a:latin typeface="Calibri" panose="020F0502020204030204" pitchFamily="34" charset="0"/>
                <a:ea typeface="宋体" pitchFamily="2" charset="-122"/>
              </a:rPr>
              <a:t>背景图片：</a:t>
            </a:r>
            <a:r>
              <a:rPr lang="en-US" altLang="zh-CN" sz="100" dirty="0">
                <a:solidFill>
                  <a:srgbClr val="FFFFFF"/>
                </a:solidFill>
                <a:latin typeface="Calibri" panose="020F0502020204030204" pitchFamily="34" charset="0"/>
                <a:ea typeface="宋体" pitchFamily="2" charset="-122"/>
              </a:rPr>
              <a:t>www.1ppt.com/beijing/      PPT</a:t>
            </a:r>
            <a:r>
              <a:rPr lang="zh-CN" altLang="en-US" sz="100" dirty="0">
                <a:solidFill>
                  <a:srgbClr val="FFFFFF"/>
                </a:solidFill>
                <a:latin typeface="Calibri" panose="020F0502020204030204" pitchFamily="34" charset="0"/>
                <a:ea typeface="宋体" pitchFamily="2" charset="-122"/>
              </a:rPr>
              <a:t>图表下载：</a:t>
            </a:r>
            <a:r>
              <a:rPr lang="en-US" altLang="zh-CN" sz="100" dirty="0">
                <a:solidFill>
                  <a:srgbClr val="FFFFFF"/>
                </a:solidFill>
                <a:latin typeface="Calibri" panose="020F0502020204030204" pitchFamily="34" charset="0"/>
                <a:ea typeface="宋体" pitchFamily="2" charset="-122"/>
              </a:rPr>
              <a:t>www.1ppt.com/tubiao/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zh-CN" altLang="en-US" sz="100" dirty="0">
                <a:solidFill>
                  <a:srgbClr val="FFFFFF"/>
                </a:solidFill>
                <a:latin typeface="Calibri" panose="020F0502020204030204" pitchFamily="34" charset="0"/>
                <a:ea typeface="宋体" pitchFamily="2" charset="-122"/>
              </a:rPr>
              <a:t>优秀</a:t>
            </a:r>
            <a:r>
              <a:rPr lang="en-US" altLang="zh-CN" sz="100" dirty="0">
                <a:solidFill>
                  <a:srgbClr val="FFFFFF"/>
                </a:solidFill>
                <a:latin typeface="Calibri" panose="020F0502020204030204" pitchFamily="34" charset="0"/>
                <a:ea typeface="宋体" pitchFamily="2" charset="-122"/>
              </a:rPr>
              <a:t>PPT</a:t>
            </a:r>
            <a:r>
              <a:rPr lang="zh-CN" altLang="en-US" sz="100" dirty="0">
                <a:solidFill>
                  <a:srgbClr val="FFFFFF"/>
                </a:solidFill>
                <a:latin typeface="Calibri" panose="020F0502020204030204" pitchFamily="34" charset="0"/>
                <a:ea typeface="宋体" pitchFamily="2" charset="-122"/>
              </a:rPr>
              <a:t>下载：</a:t>
            </a:r>
            <a:r>
              <a:rPr lang="en-US" altLang="zh-CN" sz="100" dirty="0">
                <a:solidFill>
                  <a:srgbClr val="FFFFFF"/>
                </a:solidFill>
                <a:latin typeface="Calibri" panose="020F0502020204030204" pitchFamily="34" charset="0"/>
                <a:ea typeface="宋体" pitchFamily="2" charset="-122"/>
              </a:rPr>
              <a:t>www.1ppt.com/xiazai/        PPT</a:t>
            </a:r>
            <a:r>
              <a:rPr lang="zh-CN" altLang="en-US" sz="100" dirty="0">
                <a:solidFill>
                  <a:srgbClr val="FFFFFF"/>
                </a:solidFill>
                <a:latin typeface="Calibri" panose="020F0502020204030204" pitchFamily="34" charset="0"/>
                <a:ea typeface="宋体" pitchFamily="2" charset="-122"/>
              </a:rPr>
              <a:t>教程： </a:t>
            </a:r>
            <a:r>
              <a:rPr lang="en-US" altLang="zh-CN" sz="100" dirty="0">
                <a:solidFill>
                  <a:srgbClr val="FFFFFF"/>
                </a:solidFill>
                <a:latin typeface="Calibri" panose="020F0502020204030204" pitchFamily="34" charset="0"/>
                <a:ea typeface="宋体" pitchFamily="2" charset="-122"/>
              </a:rPr>
              <a:t>www.1ppt.com/powerpoint/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en-US" altLang="zh-CN" sz="100" dirty="0">
                <a:solidFill>
                  <a:srgbClr val="FFFFFF"/>
                </a:solidFill>
                <a:latin typeface="Calibri" panose="020F0502020204030204" pitchFamily="34" charset="0"/>
                <a:ea typeface="宋体" pitchFamily="2" charset="-122"/>
              </a:rPr>
              <a:t>Word</a:t>
            </a:r>
            <a:r>
              <a:rPr lang="zh-CN" altLang="en-US" sz="100" dirty="0">
                <a:solidFill>
                  <a:srgbClr val="FFFFFF"/>
                </a:solidFill>
                <a:latin typeface="Calibri" panose="020F0502020204030204" pitchFamily="34" charset="0"/>
                <a:ea typeface="宋体" pitchFamily="2" charset="-122"/>
              </a:rPr>
              <a:t>教程： </a:t>
            </a:r>
            <a:r>
              <a:rPr lang="en-US" altLang="zh-CN" sz="100" dirty="0">
                <a:solidFill>
                  <a:srgbClr val="FFFFFF"/>
                </a:solidFill>
                <a:latin typeface="Calibri" panose="020F0502020204030204" pitchFamily="34" charset="0"/>
                <a:ea typeface="宋体" pitchFamily="2" charset="-122"/>
              </a:rPr>
              <a:t>www.1ppt.com/word/              Excel</a:t>
            </a:r>
            <a:r>
              <a:rPr lang="zh-CN" altLang="en-US" sz="100" dirty="0">
                <a:solidFill>
                  <a:srgbClr val="FFFFFF"/>
                </a:solidFill>
                <a:latin typeface="Calibri" panose="020F0502020204030204" pitchFamily="34" charset="0"/>
                <a:ea typeface="宋体" pitchFamily="2" charset="-122"/>
              </a:rPr>
              <a:t>教程：</a:t>
            </a:r>
            <a:r>
              <a:rPr lang="en-US" altLang="zh-CN" sz="100" dirty="0">
                <a:solidFill>
                  <a:srgbClr val="FFFFFF"/>
                </a:solidFill>
                <a:latin typeface="Calibri" panose="020F0502020204030204" pitchFamily="34" charset="0"/>
                <a:ea typeface="宋体" pitchFamily="2" charset="-122"/>
              </a:rPr>
              <a:t>www.1ppt.com/excel/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zh-CN" altLang="en-US" sz="100" dirty="0">
                <a:solidFill>
                  <a:srgbClr val="FFFFFF"/>
                </a:solidFill>
                <a:latin typeface="Calibri" panose="020F0502020204030204" pitchFamily="34" charset="0"/>
                <a:ea typeface="宋体" pitchFamily="2" charset="-122"/>
              </a:rPr>
              <a:t>资料下载：</a:t>
            </a:r>
            <a:r>
              <a:rPr lang="en-US" altLang="zh-CN" sz="100" dirty="0">
                <a:solidFill>
                  <a:srgbClr val="FFFFFF"/>
                </a:solidFill>
                <a:latin typeface="Calibri" panose="020F0502020204030204" pitchFamily="34" charset="0"/>
                <a:ea typeface="宋体" pitchFamily="2" charset="-122"/>
              </a:rPr>
              <a:t>www.1ppt.com/ziliao/                PPT</a:t>
            </a:r>
            <a:r>
              <a:rPr lang="zh-CN" altLang="en-US" sz="100" dirty="0">
                <a:solidFill>
                  <a:srgbClr val="FFFFFF"/>
                </a:solidFill>
                <a:latin typeface="Calibri" panose="020F0502020204030204" pitchFamily="34" charset="0"/>
                <a:ea typeface="宋体" pitchFamily="2" charset="-122"/>
              </a:rPr>
              <a:t>课件下载：</a:t>
            </a:r>
            <a:r>
              <a:rPr lang="en-US" altLang="zh-CN" sz="100" dirty="0">
                <a:solidFill>
                  <a:srgbClr val="FFFFFF"/>
                </a:solidFill>
                <a:latin typeface="Calibri" panose="020F0502020204030204" pitchFamily="34" charset="0"/>
                <a:ea typeface="宋体" pitchFamily="2" charset="-122"/>
              </a:rPr>
              <a:t>www.1ppt.com/kejian/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zh-CN" altLang="en-US" sz="100" dirty="0">
                <a:solidFill>
                  <a:srgbClr val="FFFFFF"/>
                </a:solidFill>
                <a:latin typeface="Calibri" panose="020F0502020204030204" pitchFamily="34" charset="0"/>
                <a:ea typeface="宋体" pitchFamily="2" charset="-122"/>
              </a:rPr>
              <a:t>范文下载：</a:t>
            </a:r>
            <a:r>
              <a:rPr lang="en-US" altLang="zh-CN" sz="100" dirty="0">
                <a:solidFill>
                  <a:srgbClr val="FFFFFF"/>
                </a:solidFill>
                <a:latin typeface="Calibri" panose="020F0502020204030204" pitchFamily="34" charset="0"/>
                <a:ea typeface="宋体" pitchFamily="2" charset="-122"/>
              </a:rPr>
              <a:t>www.1ppt.com/fanwen/             </a:t>
            </a:r>
            <a:r>
              <a:rPr lang="zh-CN" altLang="en-US" sz="100" dirty="0">
                <a:solidFill>
                  <a:srgbClr val="FFFFFF"/>
                </a:solidFill>
                <a:latin typeface="Calibri" panose="020F0502020204030204" pitchFamily="34" charset="0"/>
                <a:ea typeface="宋体" pitchFamily="2" charset="-122"/>
              </a:rPr>
              <a:t>试卷下载：</a:t>
            </a:r>
            <a:r>
              <a:rPr lang="en-US" altLang="zh-CN" sz="100" dirty="0">
                <a:solidFill>
                  <a:srgbClr val="FFFFFF"/>
                </a:solidFill>
                <a:latin typeface="Calibri" panose="020F0502020204030204" pitchFamily="34" charset="0"/>
                <a:ea typeface="宋体" pitchFamily="2" charset="-122"/>
              </a:rPr>
              <a:t>www.1ppt.com/shiti/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zh-CN" altLang="en-US" sz="100" dirty="0">
                <a:solidFill>
                  <a:srgbClr val="FFFFFF"/>
                </a:solidFill>
                <a:latin typeface="Calibri" panose="020F0502020204030204" pitchFamily="34" charset="0"/>
                <a:ea typeface="宋体" pitchFamily="2" charset="-122"/>
              </a:rPr>
              <a:t>教案下载：</a:t>
            </a:r>
            <a:r>
              <a:rPr lang="en-US" altLang="zh-CN" sz="100" dirty="0">
                <a:solidFill>
                  <a:srgbClr val="FFFFFF"/>
                </a:solidFill>
                <a:latin typeface="Calibri" panose="020F0502020204030204" pitchFamily="34" charset="0"/>
                <a:ea typeface="宋体" pitchFamily="2" charset="-122"/>
              </a:rPr>
              <a:t>www.1ppt.com/jiaoan/        </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zh-CN" altLang="en-US" sz="100" dirty="0">
                <a:solidFill>
                  <a:srgbClr val="FFFFFF"/>
                </a:solidFill>
                <a:latin typeface="Calibri" panose="020F0502020204030204" pitchFamily="34" charset="0"/>
                <a:ea typeface="宋体" pitchFamily="2" charset="-122"/>
              </a:rPr>
              <a:t>字体下载：</a:t>
            </a:r>
            <a:r>
              <a:rPr lang="en-US" altLang="zh-CN" sz="100" dirty="0">
                <a:solidFill>
                  <a:srgbClr val="FFFFFF"/>
                </a:solidFill>
                <a:latin typeface="Calibri" panose="020F0502020204030204" pitchFamily="34" charset="0"/>
                <a:ea typeface="宋体" pitchFamily="2" charset="-122"/>
              </a:rPr>
              <a:t>www.1ppt.com/ziti/</a:t>
            </a:r>
            <a:endParaRPr lang="en-US" altLang="zh-CN" sz="100" dirty="0">
              <a:solidFill>
                <a:srgbClr val="FFFFFF"/>
              </a:solidFill>
              <a:latin typeface="Calibri" panose="020F0502020204030204" pitchFamily="34" charset="0"/>
              <a:ea typeface="宋体" pitchFamily="2" charset="-122"/>
            </a:endParaRPr>
          </a:p>
          <a:p>
            <a:pPr lvl="0" eaLnBrk="1" hangingPunct="1">
              <a:buNone/>
            </a:pPr>
            <a:r>
              <a:rPr lang="en-US" altLang="zh-CN" sz="100" dirty="0">
                <a:solidFill>
                  <a:srgbClr val="FFFFFF"/>
                </a:solidFill>
                <a:latin typeface="Calibri" panose="020F0502020204030204" pitchFamily="34" charset="0"/>
                <a:ea typeface="宋体" pitchFamily="2" charset="-122"/>
              </a:rPr>
              <a:t> </a:t>
            </a:r>
            <a:endParaRPr lang="zh-CN" altLang="en-US" sz="100" dirty="0">
              <a:solidFill>
                <a:srgbClr val="FFFFFF"/>
              </a:solidFill>
              <a:latin typeface="Calibri" panose="020F0502020204030204" pitchFamily="34" charset="0"/>
              <a:ea typeface="宋体" pitchFamily="2" charset="-122"/>
            </a:endParaRPr>
          </a:p>
        </p:txBody>
      </p:sp>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8" name="日期占位符 2"/>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9" name="页脚占位符 3"/>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灯片编号占位符 4"/>
          <p:cNvSpPr>
            <a:spLocks noGrp="true"/>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3.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3.jpeg"/><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false">
          <a:blip r:embed="rId6"/>
          <a:stretch>
            <a:fillRect/>
          </a:stretch>
        </a:blipFill>
        <a:effectLst/>
      </p:bgPr>
    </p:bg>
    <p:spTree>
      <p:nvGrpSpPr>
        <p:cNvPr id="1" name=""/>
        <p:cNvGrpSpPr/>
        <p:nvPr/>
      </p:nvGrpSpPr>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7" name="文本占位符 2"/>
          <p:cNvSpPr>
            <a:spLocks noGrp="true"/>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zh-CN" altLang="en-US" dirty="0">
                <a:latin typeface="Arial" panose="02080604020202020204" pitchFamily="34" charset="0"/>
              </a:rPr>
            </a:fld>
            <a:endParaRPr lang="zh-CN" altLang="en-US" dirty="0">
              <a:latin typeface="Arial" panose="0208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false">
          <a:blip r:embed="rId6"/>
          <a:stretch>
            <a:fillRect/>
          </a:stretch>
        </a:blipFill>
        <a:effectLst/>
      </p:bgPr>
    </p:bg>
    <p:spTree>
      <p:nvGrpSpPr>
        <p:cNvPr id="1" name=""/>
        <p:cNvGrpSpPr/>
        <p:nvPr/>
      </p:nvGrpSpPr>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7" name="文本占位符 2"/>
          <p:cNvSpPr>
            <a:spLocks noGrp="true"/>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zh-CN" altLang="en-US" dirty="0">
                <a:latin typeface="Arial" panose="02080604020202020204" pitchFamily="34" charset="0"/>
              </a:rPr>
            </a:fld>
            <a:endParaRPr lang="zh-CN" altLang="en-US" dirty="0">
              <a:latin typeface="Arial" panose="02080604020202020204" pitchFamily="34" charset="0"/>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tags" Target="../tags/tag5.xml"/><Relationship Id="rId4" Type="http://schemas.openxmlformats.org/officeDocument/2006/relationships/image" Target="../media/image2.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PA_矩形 3"/>
          <p:cNvSpPr/>
          <p:nvPr>
            <p:custDataLst>
              <p:tags r:id="rId2"/>
            </p:custDataLst>
          </p:nvPr>
        </p:nvSpPr>
        <p:spPr>
          <a:xfrm>
            <a:off x="2688273" y="930275"/>
            <a:ext cx="7069455" cy="4092575"/>
          </a:xfrm>
          <a:prstGeom prst="rect">
            <a:avLst/>
          </a:prstGeom>
          <a:noFill/>
          <a:ln w="9525">
            <a:noFill/>
          </a:ln>
        </p:spPr>
        <p:txBody>
          <a:bodyPr wrap="none">
            <a:spAutoFit/>
          </a:bodyPr>
          <a:p>
            <a:pPr algn="ctr" eaLnBrk="1" hangingPunct="1">
              <a:buNone/>
            </a:pPr>
            <a:endParaRPr lang="zh-CN" altLang="en-US" sz="4000" b="1" dirty="0">
              <a:solidFill>
                <a:schemeClr val="accent1"/>
              </a:solidFill>
              <a:latin typeface="方正隶书_GBK" panose="02000000000000000000" charset="-122"/>
              <a:ea typeface="方正隶书_GBK" panose="02000000000000000000" charset="-122"/>
            </a:endParaRPr>
          </a:p>
          <a:p>
            <a:pPr algn="ctr" eaLnBrk="1" hangingPunct="1">
              <a:buNone/>
            </a:pPr>
            <a:r>
              <a:rPr lang="zh-CN" altLang="en-US" sz="6000" b="1" dirty="0">
                <a:solidFill>
                  <a:schemeClr val="accent1"/>
                </a:solidFill>
                <a:latin typeface="方正黑体_GBK" panose="02000000000000000000" charset="-122"/>
                <a:ea typeface="方正黑体_GBK" panose="02000000000000000000" charset="-122"/>
              </a:rPr>
              <a:t>党的二十大主要精神</a:t>
            </a:r>
            <a:endParaRPr lang="zh-CN" altLang="en-US" sz="4000" b="1" dirty="0">
              <a:solidFill>
                <a:schemeClr val="accent1"/>
              </a:solidFill>
              <a:latin typeface="方正隶书_GBK" panose="02000000000000000000" charset="-122"/>
              <a:ea typeface="方正隶书_GBK" panose="02000000000000000000" charset="-122"/>
            </a:endParaRPr>
          </a:p>
          <a:p>
            <a:pPr algn="ctr" eaLnBrk="1" hangingPunct="1">
              <a:buNone/>
            </a:pPr>
            <a:endParaRPr lang="zh-CN" altLang="en-US" sz="4000" b="1" dirty="0">
              <a:solidFill>
                <a:schemeClr val="accent1"/>
              </a:solidFill>
              <a:latin typeface="方正隶书_GBK" panose="02000000000000000000" charset="-122"/>
              <a:ea typeface="方正隶书_GBK" panose="02000000000000000000" charset="-122"/>
            </a:endParaRPr>
          </a:p>
          <a:p>
            <a:pPr algn="ctr" eaLnBrk="1" hangingPunct="1">
              <a:buNone/>
            </a:pPr>
            <a:r>
              <a:rPr lang="zh-CN" altLang="en-US" sz="4000" b="1" dirty="0">
                <a:solidFill>
                  <a:schemeClr val="accent1"/>
                </a:solidFill>
                <a:latin typeface="方正隶书_GBK" panose="02000000000000000000" charset="-122"/>
                <a:ea typeface="方正隶书_GBK" panose="02000000000000000000" charset="-122"/>
              </a:rPr>
              <a:t>县委宣讲团</a:t>
            </a:r>
            <a:endParaRPr lang="zh-CN" altLang="en-US" sz="4000" b="1" dirty="0">
              <a:solidFill>
                <a:schemeClr val="accent1"/>
              </a:solidFill>
              <a:latin typeface="方正隶书_GBK" panose="02000000000000000000" charset="-122"/>
              <a:ea typeface="方正隶书_GBK" panose="02000000000000000000" charset="-122"/>
            </a:endParaRPr>
          </a:p>
          <a:p>
            <a:pPr algn="ctr" eaLnBrk="1" hangingPunct="1">
              <a:buNone/>
            </a:pPr>
            <a:r>
              <a:rPr lang="en-US" altLang="zh-CN" sz="4000" b="1" dirty="0">
                <a:solidFill>
                  <a:schemeClr val="accent1"/>
                </a:solidFill>
                <a:latin typeface="方正隶书_GBK" panose="02000000000000000000" charset="-122"/>
                <a:ea typeface="方正隶书_GBK" panose="02000000000000000000" charset="-122"/>
              </a:rPr>
              <a:t>2022.11</a:t>
            </a:r>
            <a:endParaRPr lang="zh-CN" altLang="en-US" sz="4000" b="1" dirty="0">
              <a:solidFill>
                <a:schemeClr val="accent1"/>
              </a:solidFill>
              <a:latin typeface="方正隶书_GBK" panose="02000000000000000000" charset="-122"/>
              <a:ea typeface="方正隶书_GBK" panose="02000000000000000000" charset="-122"/>
            </a:endParaRPr>
          </a:p>
          <a:p>
            <a:pPr algn="ctr" eaLnBrk="1" hangingPunct="1">
              <a:buNone/>
            </a:pPr>
            <a:endParaRPr lang="zh-CN" altLang="en-US" sz="4000" b="1" dirty="0">
              <a:solidFill>
                <a:schemeClr val="accent1"/>
              </a:solidFill>
              <a:latin typeface="方正隶书_GBK" panose="02000000000000000000" charset="-122"/>
              <a:ea typeface="方正隶书_GBK" panose="02000000000000000000" charset="-122"/>
            </a:endParaRPr>
          </a:p>
        </p:txBody>
      </p:sp>
      <p:pic>
        <p:nvPicPr>
          <p:cNvPr id="8" name="PA_图片 7"/>
          <p:cNvPicPr>
            <a:picLocks noChangeAspect="true"/>
          </p:cNvPicPr>
          <p:nvPr>
            <p:custDataLst>
              <p:tags r:id="rId3"/>
            </p:custDataLst>
          </p:nvPr>
        </p:nvPicPr>
        <p:blipFill>
          <a:blip r:embed="rId4"/>
          <a:stretch>
            <a:fillRect/>
          </a:stretch>
        </p:blipFill>
        <p:spPr>
          <a:xfrm>
            <a:off x="9963150" y="330200"/>
            <a:ext cx="2059940" cy="858520"/>
          </a:xfrm>
          <a:prstGeom prst="rect">
            <a:avLst/>
          </a:prstGeom>
          <a:noFill/>
          <a:ln w="9525">
            <a:noFill/>
          </a:ln>
        </p:spPr>
      </p:pic>
      <p:sp>
        <p:nvSpPr>
          <p:cNvPr id="2" name="PA_文本框 1"/>
          <p:cNvSpPr txBox="true"/>
          <p:nvPr>
            <p:custDataLst>
              <p:tags r:id="rId5"/>
            </p:custDataLst>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pic>
        <p:nvPicPr>
          <p:cNvPr id="6149" name="图片 4"/>
          <p:cNvPicPr>
            <a:picLocks noChangeAspect="true"/>
          </p:cNvPicPr>
          <p:nvPr/>
        </p:nvPicPr>
        <p:blipFill>
          <a:blip r:embed="rId6"/>
          <a:stretch>
            <a:fillRect/>
          </a:stretch>
        </p:blipFill>
        <p:spPr>
          <a:xfrm>
            <a:off x="354965" y="470535"/>
            <a:ext cx="1068070" cy="667385"/>
          </a:xfrm>
          <a:prstGeom prst="rect">
            <a:avLst/>
          </a:prstGeom>
          <a:noFill/>
          <a:ln w="9525">
            <a:noFill/>
          </a:ln>
        </p:spPr>
      </p:pic>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3000"/>
                            </p:stCondLst>
                            <p:childTnLst>
                              <p:par>
                                <p:cTn id="11" presetID="27" presetClass="emph" presetSubtype="0" fill="remove" grpId="1" nodeType="afterEffect">
                                  <p:stCondLst>
                                    <p:cond delay="0"/>
                                  </p:stCondLst>
                                  <p:iterate type="lt">
                                    <p:tmPct val="10000"/>
                                  </p:iterate>
                                  <p:childTnLst>
                                    <p:animClr clrSpc="rgb" dir="cw">
                                      <p:cBhvr override="childStyle">
                                        <p:cTn id="12" dur="250" autoRev="1" fill="remove"/>
                                        <p:tgtEl>
                                          <p:spTgt spid="4"/>
                                        </p:tgtEl>
                                        <p:attrNameLst>
                                          <p:attrName>style.color</p:attrName>
                                        </p:attrNameLst>
                                      </p:cBhvr>
                                      <p:to>
                                        <a:schemeClr val="bg1"/>
                                      </p:to>
                                    </p:animClr>
                                    <p:animClr clrSpc="rgb" dir="cw">
                                      <p:cBhvr>
                                        <p:cTn id="13" dur="250" autoRev="1" fill="remove"/>
                                        <p:tgtEl>
                                          <p:spTgt spid="4"/>
                                        </p:tgtEl>
                                        <p:attrNameLst>
                                          <p:attrName>fillcolor</p:attrName>
                                        </p:attrNameLst>
                                      </p:cBhvr>
                                      <p:to>
                                        <a:schemeClr val="bg1"/>
                                      </p:to>
                                    </p:animClr>
                                    <p:set>
                                      <p:cBhvr>
                                        <p:cTn id="14" dur="250" autoRev="1" fill="remove"/>
                                        <p:tgtEl>
                                          <p:spTgt spid="4"/>
                                        </p:tgtEl>
                                        <p:attrNameLst>
                                          <p:attrName>fill.type</p:attrName>
                                        </p:attrNameLst>
                                      </p:cBhvr>
                                      <p:to>
                                        <p:strVal val="solid"/>
                                      </p:to>
                                    </p:set>
                                    <p:set>
                                      <p:cBhvr>
                                        <p:cTn id="15" dur="250" autoRev="1" fill="remove"/>
                                        <p:tgtEl>
                                          <p:spTgt spid="4"/>
                                        </p:tgtEl>
                                        <p:attrNameLst>
                                          <p:attrName>fill.on</p:attrName>
                                        </p:attrNameLst>
                                      </p:cBhvr>
                                      <p:to>
                                        <p:strVal val="true"/>
                                      </p:to>
                                    </p:set>
                                  </p:childTnLst>
                                </p:cTn>
                              </p:par>
                            </p:childTnLst>
                          </p:cTn>
                        </p:par>
                        <p:par>
                          <p:cTn id="16" fill="hold">
                            <p:stCondLst>
                              <p:cond delay="4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000000"/>
                                          </p:val>
                                        </p:tav>
                                        <p:tav tm="100000">
                                          <p:val>
                                            <p:strVal val="#ppt_w"/>
                                          </p:val>
                                        </p:tav>
                                      </p:tavLst>
                                    </p:anim>
                                    <p:anim calcmode="lin" valueType="num">
                                      <p:cBhvr>
                                        <p:cTn id="20" dur="1000" fill="hold"/>
                                        <p:tgtEl>
                                          <p:spTgt spid="8"/>
                                        </p:tgtEl>
                                        <p:attrNameLst>
                                          <p:attrName>ppt_h</p:attrName>
                                        </p:attrNameLst>
                                      </p:cBhvr>
                                      <p:tavLst>
                                        <p:tav tm="0">
                                          <p:val>
                                            <p:fltVal val="0.000000"/>
                                          </p:val>
                                        </p:tav>
                                        <p:tav tm="100000">
                                          <p:val>
                                            <p:strVal val="#ppt_h"/>
                                          </p:val>
                                        </p:tav>
                                      </p:tavLst>
                                    </p:anim>
                                    <p:animEffect transition="in" filter="fade">
                                      <p:cBhvr>
                                        <p:cTn id="21" dur="1000"/>
                                        <p:tgtEl>
                                          <p:spTgt spid="8"/>
                                        </p:tgtEl>
                                      </p:cBhvr>
                                    </p:animEffect>
                                  </p:childTnLst>
                                </p:cTn>
                              </p:par>
                              <p:par>
                                <p:cTn id="22" presetID="35" presetClass="path" presetSubtype="0" accel="50000" decel="50000" fill="hold" nodeType="withEffect">
                                  <p:stCondLst>
                                    <p:cond delay="0"/>
                                  </p:stCondLst>
                                  <p:childTnLst>
                                    <p:animMotion origin="layout" path="M 1.45833E-6 -4.44444E-6 L 0.31575 -4.44444E-6 " pathEditMode="relative" rAng="0" ptsTypes="AA">
                                      <p:cBhvr>
                                        <p:cTn id="23" dur="2000" spd="-100000" fill="hold"/>
                                        <p:tgtEl>
                                          <p:spTgt spid="8"/>
                                        </p:tgtEl>
                                        <p:attrNameLst>
                                          <p:attrName>ppt_x</p:attrName>
                                          <p:attrName>ppt_y</p:attrName>
                                        </p:attrNameLst>
                                      </p:cBhvr>
                                      <p:rCtr x="15800" y="0"/>
                                    </p:animMotion>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标题 3"/>
          <p:cNvSpPr>
            <a:spLocks noGrp="true"/>
          </p:cNvSpPr>
          <p:nvPr>
            <p:ph type="title"/>
          </p:nvPr>
        </p:nvSpPr>
        <p:spPr>
          <a:xfrm>
            <a:off x="788988" y="230188"/>
            <a:ext cx="10490200" cy="488950"/>
          </a:xfrm>
        </p:spPr>
        <p:txBody>
          <a:bodyPr vert="horz" lIns="91440" tIns="45720" rIns="91440" bIns="45720" rtlCol="0" anchor="ctr">
            <a:normAutofit fontScale="90000"/>
          </a:bodyPr>
          <a:lstStyle/>
          <a:p>
            <a:pPr marL="0" marR="0" lvl="0" indent="0" algn="just" defTabSz="914400" rtl="0" eaLnBrk="1" fontAlgn="auto" latinLnBrk="0" hangingPunct="1">
              <a:lnSpc>
                <a:spcPct val="90000"/>
              </a:lnSpc>
              <a:spcBef>
                <a:spcPct val="0"/>
              </a:spcBef>
              <a:spcAft>
                <a:spcPts val="0"/>
              </a:spcAft>
              <a:buClrTx/>
              <a:buSzTx/>
              <a:buFontTx/>
              <a:buNone/>
              <a:defRPr/>
            </a:pPr>
            <a:r>
              <a:rPr lang="zh-CN" altLang="en-US" noProof="0" dirty="0">
                <a:ln>
                  <a:noFill/>
                </a:ln>
                <a:solidFill>
                  <a:srgbClr val="C00000"/>
                </a:solidFill>
                <a:effectLst/>
                <a:uLnTx/>
                <a:uFillTx/>
                <a:cs typeface="+mn-cs"/>
                <a:sym typeface="+mn-ea"/>
              </a:rPr>
              <a:t>开辟马克思主义中国化时代化新境界</a:t>
            </a:r>
            <a:endParaRPr lang="zh-CN" altLang="en-US" noProof="0" dirty="0">
              <a:ln>
                <a:noFill/>
              </a:ln>
              <a:solidFill>
                <a:srgbClr val="C00000"/>
              </a:solidFill>
              <a:effectLst/>
              <a:uLnTx/>
              <a:uFillTx/>
              <a:cs typeface="+mn-cs"/>
              <a:sym typeface="+mn-ea"/>
            </a:endParaRPr>
          </a:p>
        </p:txBody>
      </p:sp>
      <p:sp>
        <p:nvSpPr>
          <p:cNvPr id="7" name="文本框 6"/>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
        <p:nvSpPr>
          <p:cNvPr id="8" name="文本框 7"/>
          <p:cNvSpPr txBox="true"/>
          <p:nvPr/>
        </p:nvSpPr>
        <p:spPr>
          <a:xfrm>
            <a:off x="1284605" y="1610995"/>
            <a:ext cx="10058400" cy="2028825"/>
          </a:xfrm>
          <a:prstGeom prst="rect">
            <a:avLst/>
          </a:prstGeom>
          <a:noFill/>
        </p:spPr>
        <p:txBody>
          <a:bodyPr wrap="square">
            <a:noAutofit/>
          </a:bodyPr>
          <a:lstStyle/>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习近平新时代中国特色社会主义思想是坚定自觉坚持和发展马克思主义的典范，是坚持“两个结合”、勇于推进理论创新的产物，以全新的视野深化了对共产党执政规律、社会主义建设规律、人类社会发展规律的认识，实现了马克思主义中国化时代化新的飞跃。党的十九大、十九届六中全会提出的“十个明确”、“十四个坚持”、“十三个方面成就”概括了这一思想的主要内容，必须长期坚持并不断丰富发展。</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实践没有止境，理论创新也没有止境。报告用“六个必须坚持”作了概括和阐述。必须坚持人民至上；必须坚持自信自立；必须坚持守正创新；必须坚持问题导向；必须坚持系统观念；必须坚持胸怀天下。这六个必须坚持，是深刻理解习近平新时代中国特色社会主义思想必须牢牢把握的基本点，也是继续推进理论创新必须始终坚持的基本点。</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TextBox 9"/>
          <p:cNvSpPr txBox="true"/>
          <p:nvPr/>
        </p:nvSpPr>
        <p:spPr>
          <a:xfrm>
            <a:off x="1408113" y="2502535"/>
            <a:ext cx="9488488" cy="705485"/>
          </a:xfrm>
          <a:prstGeom prst="rect">
            <a:avLst/>
          </a:prstGeom>
          <a:noFill/>
        </p:spPr>
        <p:txBody>
          <a:bodyPr wrap="square" lIns="91388" tIns="45693" rIns="91388" bIns="45693" rtlCol="0">
            <a:spAutoFit/>
          </a:bodyPr>
          <a:lstStyle/>
          <a:p>
            <a:pPr marR="0" algn="ctr" defTabSz="914400" eaLnBrk="1" fontAlgn="auto" hangingPunct="1">
              <a:spcBef>
                <a:spcPts val="0"/>
              </a:spcBef>
              <a:spcAft>
                <a:spcPts val="0"/>
              </a:spcAft>
              <a:buClrTx/>
              <a:buSzTx/>
              <a:buFontTx/>
              <a:buNone/>
              <a:defRPr/>
            </a:pPr>
            <a:r>
              <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rPr>
              <a:t>关于中国式现代化</a:t>
            </a:r>
            <a:endPar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endParaRPr>
          </a:p>
        </p:txBody>
      </p:sp>
      <p:cxnSp>
        <p:nvCxnSpPr>
          <p:cNvPr id="5" name="直接连接符 4"/>
          <p:cNvCxnSpPr/>
          <p:nvPr/>
        </p:nvCxnSpPr>
        <p:spPr>
          <a:xfrm>
            <a:off x="1724025" y="3348038"/>
            <a:ext cx="8856663" cy="0"/>
          </a:xfrm>
          <a:prstGeom prst="line">
            <a:avLst/>
          </a:prstGeom>
          <a:ln w="9525" cap="flat" cmpd="sng">
            <a:solidFill>
              <a:srgbClr val="C00000"/>
            </a:solidFill>
            <a:prstDash val="solid"/>
            <a:headEnd type="none" w="med" len="med"/>
            <a:tailEnd type="none" w="med" len="med"/>
          </a:ln>
        </p:spPr>
      </p:cxnSp>
      <p:grpSp>
        <p:nvGrpSpPr>
          <p:cNvPr id="7" name="组合 6"/>
          <p:cNvGrpSpPr/>
          <p:nvPr/>
        </p:nvGrpSpPr>
        <p:grpSpPr>
          <a:xfrm>
            <a:off x="5348288" y="755650"/>
            <a:ext cx="1608137" cy="1468438"/>
            <a:chOff x="5208772" y="508000"/>
            <a:chExt cx="2002971" cy="1828800"/>
          </a:xfrm>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小标宋简体" panose="02000000000000000000" pitchFamily="2" charset="-122"/>
                <a:ea typeface="方正小标宋简体" panose="02000000000000000000" pitchFamily="2" charset="-122"/>
                <a:cs typeface="+mn-cs"/>
              </a:endParaRPr>
            </a:p>
          </p:txBody>
        </p:sp>
        <p:sp>
          <p:nvSpPr>
            <p:cNvPr id="16392" name="文本框 8"/>
            <p:cNvSpPr txBox="true"/>
            <p:nvPr/>
          </p:nvSpPr>
          <p:spPr>
            <a:xfrm>
              <a:off x="5208772" y="699125"/>
              <a:ext cx="2002971" cy="1455131"/>
            </a:xfrm>
            <a:prstGeom prst="rect">
              <a:avLst/>
            </a:prstGeom>
            <a:noFill/>
            <a:ln w="9525">
              <a:noFill/>
            </a:ln>
          </p:spPr>
          <p:txBody>
            <a:bodyPr>
              <a:spAutoFit/>
            </a:bodyPr>
            <a:p>
              <a:pPr algn="ctr" eaLnBrk="1" hangingPunct="1">
                <a:buNone/>
              </a:pPr>
              <a:r>
                <a:rPr lang="en-US" altLang="zh-CN" sz="7000" dirty="0">
                  <a:solidFill>
                    <a:schemeClr val="bg1"/>
                  </a:solidFill>
                  <a:latin typeface="方正小标宋简体" panose="02000000000000000000" pitchFamily="2" charset="-122"/>
                  <a:ea typeface="方正小标宋简体" panose="02000000000000000000" pitchFamily="2" charset="-122"/>
                </a:rPr>
                <a:t>04</a:t>
              </a:r>
              <a:endParaRPr lang="zh-CN" altLang="en-US" sz="7000" dirty="0">
                <a:solidFill>
                  <a:schemeClr val="bg1"/>
                </a:solidFill>
                <a:latin typeface="方正小标宋简体" panose="02000000000000000000" pitchFamily="2" charset="-122"/>
                <a:ea typeface="方正小标宋简体" panose="02000000000000000000" pitchFamily="2" charset="-122"/>
              </a:endParaRPr>
            </a:p>
          </p:txBody>
        </p:sp>
      </p:grpSp>
      <p:sp>
        <p:nvSpPr>
          <p:cNvPr id="10" name="文本框 9"/>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000000"/>
                                          </p:val>
                                        </p:tav>
                                        <p:tav tm="100000">
                                          <p:val>
                                            <p:fltVal val="0.000000"/>
                                          </p:val>
                                        </p:tav>
                                      </p:tavLst>
                                    </p:anim>
                                    <p:anim calcmode="lin" valueType="num">
                                      <p:cBhvr>
                                        <p:cTn id="9" dur="2000" fill="hold"/>
                                        <p:tgtEl>
                                          <p:spTgt spid="7"/>
                                        </p:tgtEl>
                                        <p:attrNameLst>
                                          <p:attrName>ppt_h</p:attrName>
                                        </p:attrNameLst>
                                      </p:cBhvr>
                                      <p:tavLst>
                                        <p:tav tm="0">
                                          <p:val>
                                            <p:fltVal val="0.000000"/>
                                          </p:val>
                                        </p:tav>
                                        <p:tav tm="100000">
                                          <p:val>
                                            <p:strVal val="#ppt_h"/>
                                          </p:val>
                                        </p:tav>
                                      </p:tavLst>
                                    </p:anim>
                                    <p:anim calcmode="lin" valueType="num">
                                      <p:cBhvr>
                                        <p:cTn id="10" dur="2000" fill="hold"/>
                                        <p:tgtEl>
                                          <p:spTgt spid="7"/>
                                        </p:tgtEl>
                                        <p:attrNameLst>
                                          <p:attrName>ppt_w</p:attrName>
                                        </p:attrNameLst>
                                      </p:cBhvr>
                                      <p:tavLst>
                                        <p:tav tm="0">
                                          <p:val>
                                            <p:fltVal val="0.00000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par>
                          <p:cTn id="19" fill="hold">
                            <p:stCondLst>
                              <p:cond delay="285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335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标题 3"/>
          <p:cNvSpPr>
            <a:spLocks noGrp="true"/>
          </p:cNvSpPr>
          <p:nvPr>
            <p:ph type="title"/>
          </p:nvPr>
        </p:nvSpPr>
        <p:spPr>
          <a:xfrm>
            <a:off x="788988" y="230188"/>
            <a:ext cx="10490200" cy="488950"/>
          </a:xfrm>
        </p:spPr>
        <p:txBody>
          <a:bodyPr vert="horz" lIns="91440" tIns="45720" rIns="91440" bIns="45720" rtlCol="0" anchor="ctr">
            <a:normAutofit fontScale="90000"/>
          </a:bodyPr>
          <a:lstStyle/>
          <a:p>
            <a:pPr marL="0" marR="0" lvl="0" indent="0" algn="just" defTabSz="914400" rtl="0" eaLnBrk="1" fontAlgn="auto" latinLnBrk="0" hangingPunct="1">
              <a:lnSpc>
                <a:spcPct val="90000"/>
              </a:lnSpc>
              <a:spcBef>
                <a:spcPct val="0"/>
              </a:spcBef>
              <a:spcAft>
                <a:spcPts val="0"/>
              </a:spcAft>
              <a:buClrTx/>
              <a:buSzTx/>
              <a:buFontTx/>
              <a:buNone/>
              <a:defRPr/>
            </a:pPr>
            <a:r>
              <a:rPr lang="zh-CN" altLang="en-US" noProof="0" dirty="0">
                <a:ln>
                  <a:noFill/>
                </a:ln>
                <a:solidFill>
                  <a:srgbClr val="C00000"/>
                </a:solidFill>
                <a:effectLst/>
                <a:uLnTx/>
                <a:uFillTx/>
                <a:cs typeface="+mn-cs"/>
                <a:sym typeface="+mn-ea"/>
              </a:rPr>
              <a:t>关于中国式现代化</a:t>
            </a:r>
            <a:endParaRPr lang="zh-CN" altLang="en-US" noProof="0" dirty="0">
              <a:ln>
                <a:noFill/>
              </a:ln>
              <a:solidFill>
                <a:srgbClr val="C00000"/>
              </a:solidFill>
              <a:effectLst/>
              <a:uLnTx/>
              <a:uFillTx/>
              <a:cs typeface="+mn-cs"/>
              <a:sym typeface="+mn-ea"/>
            </a:endParaRPr>
          </a:p>
        </p:txBody>
      </p:sp>
      <p:sp>
        <p:nvSpPr>
          <p:cNvPr id="7" name="文本框 6"/>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
        <p:nvSpPr>
          <p:cNvPr id="8" name="文本框 7"/>
          <p:cNvSpPr txBox="true"/>
          <p:nvPr/>
        </p:nvSpPr>
        <p:spPr>
          <a:xfrm>
            <a:off x="1292860" y="1224280"/>
            <a:ext cx="10058400" cy="2028825"/>
          </a:xfrm>
          <a:prstGeom prst="rect">
            <a:avLst/>
          </a:prstGeom>
          <a:noFill/>
        </p:spPr>
        <p:txBody>
          <a:bodyPr wrap="square">
            <a:noAutofit/>
          </a:bodyPr>
          <a:lstStyle/>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从现在起，中国共产党的中心任务就是团结带领全国各族人民全面建成社会主义现代化强国、实现第二个百年奋斗目标，以中国式现代化全面推进中华民族伟大复兴。</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（一）《报告》从五个方面对中国式现代化的中国特色作了阐述。</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第一、中国式现代化是人口规模巨大的现代化。</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第二、中国式现代化是全体人民共同富裕的现代化。</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第三、中国式现代化是物质文明和精神文明相协调的现代化。</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第四、中国式现代化是人与自然和谐共生的现代化。</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第五、中国式现代化是走和平发展道路的现代化。</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中国式现代化的本质要求是：坚持中国共产党领导，坚持中国特色社会主义，实现高质量发展，发展全过程人民民主，丰富人民精神世界，实现全体人民共同富裕，促进人与自然和谐共生，推动构建人类命运共同体，创造人类文明新形态。</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标题 3"/>
          <p:cNvSpPr>
            <a:spLocks noGrp="true"/>
          </p:cNvSpPr>
          <p:nvPr>
            <p:ph type="title"/>
          </p:nvPr>
        </p:nvSpPr>
        <p:spPr>
          <a:xfrm>
            <a:off x="788988" y="230188"/>
            <a:ext cx="10490200" cy="488950"/>
          </a:xfrm>
        </p:spPr>
        <p:txBody>
          <a:bodyPr vert="horz" lIns="91440" tIns="45720" rIns="91440" bIns="45720" rtlCol="0" anchor="ctr">
            <a:normAutofit fontScale="90000"/>
          </a:bodyPr>
          <a:lstStyle/>
          <a:p>
            <a:pPr marL="0" marR="0" lvl="0" indent="0" algn="just" defTabSz="914400" rtl="0" eaLnBrk="1" fontAlgn="auto" latinLnBrk="0" hangingPunct="1">
              <a:lnSpc>
                <a:spcPct val="90000"/>
              </a:lnSpc>
              <a:spcBef>
                <a:spcPct val="0"/>
              </a:spcBef>
              <a:spcAft>
                <a:spcPts val="0"/>
              </a:spcAft>
              <a:buClrTx/>
              <a:buSzTx/>
              <a:buFontTx/>
              <a:buNone/>
              <a:defRPr/>
            </a:pPr>
            <a:r>
              <a:rPr lang="zh-CN" altLang="en-US" noProof="0" dirty="0">
                <a:ln>
                  <a:noFill/>
                </a:ln>
                <a:solidFill>
                  <a:srgbClr val="C00000"/>
                </a:solidFill>
                <a:effectLst/>
                <a:uLnTx/>
                <a:uFillTx/>
                <a:cs typeface="+mn-cs"/>
                <a:sym typeface="+mn-ea"/>
              </a:rPr>
              <a:t>关于中国式现代化</a:t>
            </a:r>
            <a:endParaRPr lang="zh-CN" altLang="en-US" noProof="0" dirty="0">
              <a:ln>
                <a:noFill/>
              </a:ln>
              <a:solidFill>
                <a:srgbClr val="C00000"/>
              </a:solidFill>
              <a:effectLst/>
              <a:uLnTx/>
              <a:uFillTx/>
              <a:cs typeface="+mn-cs"/>
              <a:sym typeface="+mn-ea"/>
            </a:endParaRPr>
          </a:p>
        </p:txBody>
      </p:sp>
      <p:sp>
        <p:nvSpPr>
          <p:cNvPr id="7" name="文本框 6"/>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
        <p:nvSpPr>
          <p:cNvPr id="8" name="文本框 7"/>
          <p:cNvSpPr txBox="true"/>
          <p:nvPr/>
        </p:nvSpPr>
        <p:spPr>
          <a:xfrm>
            <a:off x="1292860" y="1224280"/>
            <a:ext cx="10058400" cy="2028825"/>
          </a:xfrm>
          <a:prstGeom prst="rect">
            <a:avLst/>
          </a:prstGeom>
          <a:noFill/>
        </p:spPr>
        <p:txBody>
          <a:bodyPr wrap="square">
            <a:noAutofit/>
          </a:bodyPr>
          <a:lstStyle/>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（二）报告提出前进道路上必须把握５条重大原则</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第一、坚持和加强党的全面领导。</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第二、坚持中国特色社会主义道路。</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第三、坚持以人民为中心的发展思想。</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第四、坚持深化改革开放。</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第五、坚持发扬斗争精神。</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TextBox 9"/>
          <p:cNvSpPr txBox="true"/>
          <p:nvPr/>
        </p:nvSpPr>
        <p:spPr>
          <a:xfrm>
            <a:off x="608965" y="2502535"/>
            <a:ext cx="10855325" cy="705485"/>
          </a:xfrm>
          <a:prstGeom prst="rect">
            <a:avLst/>
          </a:prstGeom>
          <a:noFill/>
        </p:spPr>
        <p:txBody>
          <a:bodyPr wrap="square" lIns="91388" tIns="45693" rIns="91388" bIns="45693" rtlCol="0">
            <a:spAutoFit/>
          </a:bodyPr>
          <a:lstStyle/>
          <a:p>
            <a:pPr marR="0" algn="ctr" defTabSz="914400" eaLnBrk="1" fontAlgn="auto" hangingPunct="1">
              <a:spcBef>
                <a:spcPts val="0"/>
              </a:spcBef>
              <a:spcAft>
                <a:spcPts val="0"/>
              </a:spcAft>
              <a:buClrTx/>
              <a:buSzTx/>
              <a:buFontTx/>
              <a:buNone/>
              <a:defRPr/>
            </a:pPr>
            <a:r>
              <a:rPr lang="en-US" altLang="zh-CN"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rPr>
              <a:t>  </a:t>
            </a:r>
            <a:r>
              <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rPr>
              <a:t>关于全面建设社会主义现代化国家的目标任务</a:t>
            </a:r>
            <a:endPar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endParaRPr>
          </a:p>
        </p:txBody>
      </p:sp>
      <p:cxnSp>
        <p:nvCxnSpPr>
          <p:cNvPr id="5" name="直接连接符 4"/>
          <p:cNvCxnSpPr/>
          <p:nvPr/>
        </p:nvCxnSpPr>
        <p:spPr>
          <a:xfrm>
            <a:off x="1724025" y="3348038"/>
            <a:ext cx="8856663" cy="0"/>
          </a:xfrm>
          <a:prstGeom prst="line">
            <a:avLst/>
          </a:prstGeom>
          <a:ln w="9525" cap="flat" cmpd="sng">
            <a:solidFill>
              <a:srgbClr val="C00000"/>
            </a:solidFill>
            <a:prstDash val="solid"/>
            <a:headEnd type="none" w="med" len="med"/>
            <a:tailEnd type="none" w="med" len="med"/>
          </a:ln>
        </p:spPr>
      </p:cxnSp>
      <p:grpSp>
        <p:nvGrpSpPr>
          <p:cNvPr id="7" name="组合 6"/>
          <p:cNvGrpSpPr/>
          <p:nvPr/>
        </p:nvGrpSpPr>
        <p:grpSpPr>
          <a:xfrm>
            <a:off x="5348288" y="755650"/>
            <a:ext cx="1608137" cy="1468438"/>
            <a:chOff x="5208772" y="508000"/>
            <a:chExt cx="2002971" cy="1828800"/>
          </a:xfrm>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小标宋简体" panose="02000000000000000000" pitchFamily="2" charset="-122"/>
                <a:ea typeface="方正小标宋简体" panose="02000000000000000000" pitchFamily="2" charset="-122"/>
                <a:cs typeface="+mn-cs"/>
              </a:endParaRPr>
            </a:p>
          </p:txBody>
        </p:sp>
        <p:sp>
          <p:nvSpPr>
            <p:cNvPr id="16392" name="文本框 8"/>
            <p:cNvSpPr txBox="true"/>
            <p:nvPr/>
          </p:nvSpPr>
          <p:spPr>
            <a:xfrm>
              <a:off x="5208772" y="699125"/>
              <a:ext cx="2002971" cy="1455131"/>
            </a:xfrm>
            <a:prstGeom prst="rect">
              <a:avLst/>
            </a:prstGeom>
            <a:noFill/>
            <a:ln w="9525">
              <a:noFill/>
            </a:ln>
          </p:spPr>
          <p:txBody>
            <a:bodyPr>
              <a:spAutoFit/>
            </a:bodyPr>
            <a:p>
              <a:pPr algn="ctr" eaLnBrk="1" hangingPunct="1">
                <a:buNone/>
              </a:pPr>
              <a:r>
                <a:rPr lang="en-US" altLang="zh-CN" sz="7000" dirty="0">
                  <a:solidFill>
                    <a:schemeClr val="bg1"/>
                  </a:solidFill>
                  <a:latin typeface="方正小标宋简体" panose="02000000000000000000" pitchFamily="2" charset="-122"/>
                  <a:ea typeface="方正小标宋简体" panose="02000000000000000000" pitchFamily="2" charset="-122"/>
                </a:rPr>
                <a:t>05</a:t>
              </a:r>
              <a:endParaRPr lang="zh-CN" altLang="en-US" sz="7000" dirty="0">
                <a:solidFill>
                  <a:schemeClr val="bg1"/>
                </a:solidFill>
                <a:latin typeface="方正小标宋简体" panose="02000000000000000000" pitchFamily="2" charset="-122"/>
                <a:ea typeface="方正小标宋简体" panose="02000000000000000000" pitchFamily="2" charset="-122"/>
              </a:endParaRPr>
            </a:p>
          </p:txBody>
        </p:sp>
      </p:grpSp>
      <p:sp>
        <p:nvSpPr>
          <p:cNvPr id="10" name="文本框 9"/>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000000"/>
                                          </p:val>
                                        </p:tav>
                                        <p:tav tm="100000">
                                          <p:val>
                                            <p:fltVal val="0.000000"/>
                                          </p:val>
                                        </p:tav>
                                      </p:tavLst>
                                    </p:anim>
                                    <p:anim calcmode="lin" valueType="num">
                                      <p:cBhvr>
                                        <p:cTn id="9" dur="2000" fill="hold"/>
                                        <p:tgtEl>
                                          <p:spTgt spid="7"/>
                                        </p:tgtEl>
                                        <p:attrNameLst>
                                          <p:attrName>ppt_h</p:attrName>
                                        </p:attrNameLst>
                                      </p:cBhvr>
                                      <p:tavLst>
                                        <p:tav tm="0">
                                          <p:val>
                                            <p:fltVal val="0.000000"/>
                                          </p:val>
                                        </p:tav>
                                        <p:tav tm="100000">
                                          <p:val>
                                            <p:strVal val="#ppt_h"/>
                                          </p:val>
                                        </p:tav>
                                      </p:tavLst>
                                    </p:anim>
                                    <p:anim calcmode="lin" valueType="num">
                                      <p:cBhvr>
                                        <p:cTn id="10" dur="2000" fill="hold"/>
                                        <p:tgtEl>
                                          <p:spTgt spid="7"/>
                                        </p:tgtEl>
                                        <p:attrNameLst>
                                          <p:attrName>ppt_w</p:attrName>
                                        </p:attrNameLst>
                                      </p:cBhvr>
                                      <p:tavLst>
                                        <p:tav tm="0">
                                          <p:val>
                                            <p:fltVal val="0.00000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par>
                          <p:cTn id="19" fill="hold">
                            <p:stCondLst>
                              <p:cond delay="355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405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标题 3"/>
          <p:cNvSpPr>
            <a:spLocks noGrp="true"/>
          </p:cNvSpPr>
          <p:nvPr>
            <p:ph type="title"/>
          </p:nvPr>
        </p:nvSpPr>
        <p:spPr>
          <a:xfrm>
            <a:off x="788988" y="230188"/>
            <a:ext cx="10490200" cy="488950"/>
          </a:xfrm>
        </p:spPr>
        <p:txBody>
          <a:bodyPr vert="horz" lIns="91440" tIns="45720" rIns="91440" bIns="45720" rtlCol="0" anchor="ctr">
            <a:normAutofit fontScale="90000"/>
          </a:bodyPr>
          <a:lstStyle/>
          <a:p>
            <a:pPr marL="0" marR="0" lvl="0" indent="0" algn="just" defTabSz="914400" rtl="0" eaLnBrk="1" fontAlgn="auto" latinLnBrk="0" hangingPunct="1">
              <a:lnSpc>
                <a:spcPct val="90000"/>
              </a:lnSpc>
              <a:spcBef>
                <a:spcPct val="0"/>
              </a:spcBef>
              <a:spcAft>
                <a:spcPts val="0"/>
              </a:spcAft>
              <a:buClrTx/>
              <a:buSzTx/>
              <a:buFontTx/>
              <a:buNone/>
              <a:defRPr/>
            </a:pPr>
            <a:r>
              <a:rPr lang="zh-CN" altLang="en-US" noProof="0" dirty="0">
                <a:ln>
                  <a:noFill/>
                </a:ln>
                <a:solidFill>
                  <a:srgbClr val="C00000"/>
                </a:solidFill>
                <a:effectLst/>
                <a:uLnTx/>
                <a:uFillTx/>
                <a:cs typeface="+mn-cs"/>
                <a:sym typeface="+mn-ea"/>
              </a:rPr>
              <a:t>关于全面建设社会主义现代化国家的目标任务</a:t>
            </a:r>
            <a:endParaRPr lang="zh-CN" altLang="en-US" noProof="0" dirty="0">
              <a:ln>
                <a:noFill/>
              </a:ln>
              <a:solidFill>
                <a:srgbClr val="C00000"/>
              </a:solidFill>
              <a:effectLst/>
              <a:uLnTx/>
              <a:uFillTx/>
              <a:cs typeface="+mn-cs"/>
              <a:sym typeface="+mn-ea"/>
            </a:endParaRPr>
          </a:p>
        </p:txBody>
      </p:sp>
      <p:sp>
        <p:nvSpPr>
          <p:cNvPr id="7" name="文本框 6"/>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
        <p:nvSpPr>
          <p:cNvPr id="8" name="文本框 7"/>
          <p:cNvSpPr txBox="true"/>
          <p:nvPr/>
        </p:nvSpPr>
        <p:spPr>
          <a:xfrm>
            <a:off x="1221105" y="983615"/>
            <a:ext cx="10058400" cy="2028825"/>
          </a:xfrm>
          <a:prstGeom prst="rect">
            <a:avLst/>
          </a:prstGeom>
          <a:noFill/>
        </p:spPr>
        <p:txBody>
          <a:bodyPr wrap="square">
            <a:noAutofit/>
          </a:bodyPr>
          <a:lstStyle/>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全面建成社会主义现代化强国，总的战略安排是分两步走：从二〇二〇年到二〇三五年基本实现社会主义现代化；从二〇三五年到本世纪中叶把我国建成富强民主文明和谐美丽的社会主义现代化强国。</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到二〇三五年，我国发展的总体目标是：１．经济实力、科技实力、综合国力大幅跃升，人均国内生产总值迈上新的大台阶，达到中等发达国家水平；２．实现高水平科技自立自强，进入创新型国家前列；３．建成现代化经济体系，形成新发展格局，基本实现新型工业化、信息化、城镇化、农业现代化；４．基本实现国家治理体系和治理能力现代化，全过程人民民主制度更加健全，基本建成法治国家、法治政府、法治社会；５．建成教育强国、科技强国、人才强国、文化强国、体育强国、健康中国，国家文化软实力显著增强；６．人民生活更加幸福美好，居民人均可支配收入再上新台阶，中等收入群体比重明显提高，基本公共服务实现均等化，农村基本具备现代生活条件，社会保持长期稳定，人的全面发展、全体人民共同富裕取得更为明显的实质性进展；７．广泛形成绿色生产生活方式，碳排放达峰后稳中有降，生态环境根本好转，美丽中国目标基本实现；８．国家安全体系和能力全面加强，基本实现国防和军队现代化。</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在基本实现现代化的基础上，我们要继续奋斗，到本世纪中叶，把我国建设成为综合国力和国际影响力领先的社会主义现代化强国。</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标题 3"/>
          <p:cNvSpPr>
            <a:spLocks noGrp="true"/>
          </p:cNvSpPr>
          <p:nvPr>
            <p:ph type="title"/>
          </p:nvPr>
        </p:nvSpPr>
        <p:spPr>
          <a:xfrm>
            <a:off x="788988" y="230188"/>
            <a:ext cx="10490200" cy="488950"/>
          </a:xfrm>
        </p:spPr>
        <p:txBody>
          <a:bodyPr vert="horz" lIns="91440" tIns="45720" rIns="91440" bIns="45720" rtlCol="0" anchor="ctr">
            <a:normAutofit fontScale="90000"/>
          </a:bodyPr>
          <a:lstStyle/>
          <a:p>
            <a:pPr marL="0" marR="0" lvl="0" indent="0" algn="just" defTabSz="914400" rtl="0" eaLnBrk="1" fontAlgn="auto" latinLnBrk="0" hangingPunct="1">
              <a:lnSpc>
                <a:spcPct val="90000"/>
              </a:lnSpc>
              <a:spcBef>
                <a:spcPct val="0"/>
              </a:spcBef>
              <a:spcAft>
                <a:spcPts val="0"/>
              </a:spcAft>
              <a:buClrTx/>
              <a:buSzTx/>
              <a:buFontTx/>
              <a:buNone/>
              <a:defRPr/>
            </a:pPr>
            <a:r>
              <a:rPr lang="zh-CN" altLang="en-US" noProof="0" dirty="0">
                <a:ln>
                  <a:noFill/>
                </a:ln>
                <a:solidFill>
                  <a:srgbClr val="C00000"/>
                </a:solidFill>
                <a:effectLst/>
                <a:uLnTx/>
                <a:uFillTx/>
                <a:cs typeface="+mn-cs"/>
                <a:sym typeface="+mn-ea"/>
              </a:rPr>
              <a:t>关于全面建设社会主义现代化国家的目标任务</a:t>
            </a:r>
            <a:endParaRPr lang="zh-CN" altLang="en-US" noProof="0" dirty="0">
              <a:ln>
                <a:noFill/>
              </a:ln>
              <a:solidFill>
                <a:srgbClr val="C00000"/>
              </a:solidFill>
              <a:effectLst/>
              <a:uLnTx/>
              <a:uFillTx/>
              <a:cs typeface="+mn-cs"/>
              <a:sym typeface="+mn-ea"/>
            </a:endParaRPr>
          </a:p>
        </p:txBody>
      </p:sp>
      <p:sp>
        <p:nvSpPr>
          <p:cNvPr id="7" name="文本框 6"/>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
        <p:nvSpPr>
          <p:cNvPr id="8" name="文本框 7"/>
          <p:cNvSpPr txBox="true"/>
          <p:nvPr/>
        </p:nvSpPr>
        <p:spPr>
          <a:xfrm>
            <a:off x="1221105" y="983615"/>
            <a:ext cx="10058400" cy="2028825"/>
          </a:xfrm>
          <a:prstGeom prst="rect">
            <a:avLst/>
          </a:prstGeom>
          <a:noFill/>
        </p:spPr>
        <p:txBody>
          <a:bodyPr wrap="square">
            <a:noAutofit/>
          </a:bodyPr>
          <a:lstStyle/>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未来五年是全面建设社会主义现代化国家开局起步的关键时期，主要目标任务是：１．经济高质量发展取得新突破，科技自立自强能力显著提升，构建新发展格局和建设现代化经济体系取得重大进展；２．改革开放迈出新步伐，国家治理体系和治理能力现代化深入推进，社会主义市场经济体制更加完善，更高水平开放型经济新体制基本形成；３．全过程人民民主制度化、规范化、程序化水平进一步提高，中国特色社会主义法治体系更加完善；４．人民精神文化生活更加丰富，中华民族凝聚力和中华文化影响力不断增强；５．居民收入增长和经济增长基本同步，劳动报酬提高与劳动生产率提高基本同步，基本公共服务均等化水平明显提升，多层次社会保障体系更加健全；６．城乡人居环境明显改善，美丽中国建设成效显著；７．国家安全更为巩固，建军一百年奋斗目标如期实现，平安中国建设扎实推进；８．中国国际地位和影响进一步提高，在全球治理中发挥更大作用。</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TextBox 9"/>
          <p:cNvSpPr txBox="true"/>
          <p:nvPr/>
        </p:nvSpPr>
        <p:spPr>
          <a:xfrm>
            <a:off x="608965" y="2502535"/>
            <a:ext cx="10855325" cy="705485"/>
          </a:xfrm>
          <a:prstGeom prst="rect">
            <a:avLst/>
          </a:prstGeom>
          <a:noFill/>
        </p:spPr>
        <p:txBody>
          <a:bodyPr wrap="square" lIns="91388" tIns="45693" rIns="91388" bIns="45693" rtlCol="0">
            <a:spAutoFit/>
          </a:bodyPr>
          <a:lstStyle/>
          <a:p>
            <a:pPr marR="0" algn="ctr" defTabSz="914400" eaLnBrk="1" fontAlgn="auto" hangingPunct="1">
              <a:spcBef>
                <a:spcPts val="0"/>
              </a:spcBef>
              <a:spcAft>
                <a:spcPts val="0"/>
              </a:spcAft>
              <a:buClrTx/>
              <a:buSzTx/>
              <a:buFontTx/>
              <a:buNone/>
              <a:defRPr/>
            </a:pPr>
            <a:r>
              <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rPr>
              <a:t>关于坚持党的全面领导和全面从严治党</a:t>
            </a:r>
            <a:endPar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endParaRPr>
          </a:p>
        </p:txBody>
      </p:sp>
      <p:cxnSp>
        <p:nvCxnSpPr>
          <p:cNvPr id="5" name="直接连接符 4"/>
          <p:cNvCxnSpPr/>
          <p:nvPr/>
        </p:nvCxnSpPr>
        <p:spPr>
          <a:xfrm>
            <a:off x="1724025" y="3348038"/>
            <a:ext cx="8856663" cy="0"/>
          </a:xfrm>
          <a:prstGeom prst="line">
            <a:avLst/>
          </a:prstGeom>
          <a:ln w="9525" cap="flat" cmpd="sng">
            <a:solidFill>
              <a:srgbClr val="C00000"/>
            </a:solidFill>
            <a:prstDash val="solid"/>
            <a:headEnd type="none" w="med" len="med"/>
            <a:tailEnd type="none" w="med" len="med"/>
          </a:ln>
        </p:spPr>
      </p:cxnSp>
      <p:grpSp>
        <p:nvGrpSpPr>
          <p:cNvPr id="7" name="组合 6"/>
          <p:cNvGrpSpPr/>
          <p:nvPr/>
        </p:nvGrpSpPr>
        <p:grpSpPr>
          <a:xfrm>
            <a:off x="5348288" y="755650"/>
            <a:ext cx="1608137" cy="1468438"/>
            <a:chOff x="5208772" y="508000"/>
            <a:chExt cx="2002971" cy="1828800"/>
          </a:xfrm>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小标宋简体" panose="02000000000000000000" pitchFamily="2" charset="-122"/>
                <a:ea typeface="方正小标宋简体" panose="02000000000000000000" pitchFamily="2" charset="-122"/>
                <a:cs typeface="+mn-cs"/>
              </a:endParaRPr>
            </a:p>
          </p:txBody>
        </p:sp>
        <p:sp>
          <p:nvSpPr>
            <p:cNvPr id="16392" name="文本框 8"/>
            <p:cNvSpPr txBox="true"/>
            <p:nvPr/>
          </p:nvSpPr>
          <p:spPr>
            <a:xfrm>
              <a:off x="5208772" y="699125"/>
              <a:ext cx="2002971" cy="1455131"/>
            </a:xfrm>
            <a:prstGeom prst="rect">
              <a:avLst/>
            </a:prstGeom>
            <a:noFill/>
            <a:ln w="9525">
              <a:noFill/>
            </a:ln>
          </p:spPr>
          <p:txBody>
            <a:bodyPr>
              <a:spAutoFit/>
            </a:bodyPr>
            <a:p>
              <a:pPr algn="ctr" eaLnBrk="1" hangingPunct="1">
                <a:buNone/>
              </a:pPr>
              <a:r>
                <a:rPr lang="en-US" altLang="zh-CN" sz="7000" dirty="0">
                  <a:solidFill>
                    <a:schemeClr val="bg1"/>
                  </a:solidFill>
                  <a:latin typeface="方正小标宋简体" panose="02000000000000000000" pitchFamily="2" charset="-122"/>
                  <a:ea typeface="方正小标宋简体" panose="02000000000000000000" pitchFamily="2" charset="-122"/>
                </a:rPr>
                <a:t>06</a:t>
              </a:r>
              <a:endParaRPr lang="zh-CN" altLang="en-US" sz="7000" dirty="0">
                <a:solidFill>
                  <a:schemeClr val="bg1"/>
                </a:solidFill>
                <a:latin typeface="方正小标宋简体" panose="02000000000000000000" pitchFamily="2" charset="-122"/>
                <a:ea typeface="方正小标宋简体" panose="02000000000000000000" pitchFamily="2" charset="-122"/>
              </a:endParaRPr>
            </a:p>
          </p:txBody>
        </p:sp>
      </p:grpSp>
      <p:sp>
        <p:nvSpPr>
          <p:cNvPr id="10" name="文本框 9"/>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000000"/>
                                          </p:val>
                                        </p:tav>
                                        <p:tav tm="100000">
                                          <p:val>
                                            <p:fltVal val="0.000000"/>
                                          </p:val>
                                        </p:tav>
                                      </p:tavLst>
                                    </p:anim>
                                    <p:anim calcmode="lin" valueType="num">
                                      <p:cBhvr>
                                        <p:cTn id="9" dur="2000" fill="hold"/>
                                        <p:tgtEl>
                                          <p:spTgt spid="7"/>
                                        </p:tgtEl>
                                        <p:attrNameLst>
                                          <p:attrName>ppt_h</p:attrName>
                                        </p:attrNameLst>
                                      </p:cBhvr>
                                      <p:tavLst>
                                        <p:tav tm="0">
                                          <p:val>
                                            <p:fltVal val="0.000000"/>
                                          </p:val>
                                        </p:tav>
                                        <p:tav tm="100000">
                                          <p:val>
                                            <p:strVal val="#ppt_h"/>
                                          </p:val>
                                        </p:tav>
                                      </p:tavLst>
                                    </p:anim>
                                    <p:anim calcmode="lin" valueType="num">
                                      <p:cBhvr>
                                        <p:cTn id="10" dur="2000" fill="hold"/>
                                        <p:tgtEl>
                                          <p:spTgt spid="7"/>
                                        </p:tgtEl>
                                        <p:attrNameLst>
                                          <p:attrName>ppt_w</p:attrName>
                                        </p:attrNameLst>
                                      </p:cBhvr>
                                      <p:tavLst>
                                        <p:tav tm="0">
                                          <p:val>
                                            <p:fltVal val="0.00000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par>
                          <p:cTn id="19" fill="hold">
                            <p:stCondLst>
                              <p:cond delay="330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38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标题 3"/>
          <p:cNvSpPr>
            <a:spLocks noGrp="true"/>
          </p:cNvSpPr>
          <p:nvPr>
            <p:ph type="title"/>
          </p:nvPr>
        </p:nvSpPr>
        <p:spPr>
          <a:xfrm>
            <a:off x="788988" y="230188"/>
            <a:ext cx="10490200" cy="488950"/>
          </a:xfrm>
        </p:spPr>
        <p:txBody>
          <a:bodyPr vert="horz" lIns="91440" tIns="45720" rIns="91440" bIns="45720" rtlCol="0" anchor="ctr">
            <a:normAutofit fontScale="90000"/>
          </a:bodyPr>
          <a:lstStyle/>
          <a:p>
            <a:pPr marL="0" marR="0" lvl="0" indent="0" algn="just" defTabSz="914400" rtl="0" eaLnBrk="1" fontAlgn="auto" latinLnBrk="0" hangingPunct="1">
              <a:lnSpc>
                <a:spcPct val="90000"/>
              </a:lnSpc>
              <a:spcBef>
                <a:spcPct val="0"/>
              </a:spcBef>
              <a:spcAft>
                <a:spcPts val="0"/>
              </a:spcAft>
              <a:buClrTx/>
              <a:buSzTx/>
              <a:buFontTx/>
              <a:buNone/>
              <a:defRPr/>
            </a:pPr>
            <a:r>
              <a:rPr lang="zh-CN" altLang="en-US" noProof="0" dirty="0">
                <a:ln>
                  <a:noFill/>
                </a:ln>
                <a:solidFill>
                  <a:srgbClr val="C00000"/>
                </a:solidFill>
                <a:effectLst/>
                <a:uLnTx/>
                <a:uFillTx/>
                <a:cs typeface="+mn-cs"/>
                <a:sym typeface="+mn-ea"/>
              </a:rPr>
              <a:t>关于坚持党的全面领导和全面从严治党</a:t>
            </a:r>
            <a:endParaRPr lang="zh-CN" altLang="en-US" noProof="0" dirty="0">
              <a:ln>
                <a:noFill/>
              </a:ln>
              <a:solidFill>
                <a:srgbClr val="C00000"/>
              </a:solidFill>
              <a:effectLst/>
              <a:uLnTx/>
              <a:uFillTx/>
              <a:cs typeface="+mn-cs"/>
              <a:sym typeface="+mn-ea"/>
            </a:endParaRPr>
          </a:p>
        </p:txBody>
      </p:sp>
      <p:sp>
        <p:nvSpPr>
          <p:cNvPr id="7" name="文本框 6"/>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
        <p:nvSpPr>
          <p:cNvPr id="8" name="文本框 7"/>
          <p:cNvSpPr txBox="true"/>
          <p:nvPr/>
        </p:nvSpPr>
        <p:spPr>
          <a:xfrm>
            <a:off x="1221105" y="983615"/>
            <a:ext cx="10058400" cy="2028825"/>
          </a:xfrm>
          <a:prstGeom prst="rect">
            <a:avLst/>
          </a:prstGeom>
          <a:noFill/>
        </p:spPr>
        <p:txBody>
          <a:bodyPr wrap="square">
            <a:noAutofit/>
          </a:bodyPr>
          <a:lstStyle/>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《报告》部署了七个方面的主要任务。</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（一）坚持和加强党中央集中统一领导。</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（二）坚持不懈用习近平新时代中国特色社会主义思想凝心铸魂。</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（三）完善党的自我革命制度规范体系。</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（四）建设堪当民族复兴重任的高素质干部队伍。</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（五）增强党组织政治功能和组织功能。</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（六）坚持以严的基调强化正风肃纪。</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（七）坚决打赢反腐败斗争攻坚战持久战。</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TextBox 9"/>
          <p:cNvSpPr txBox="true"/>
          <p:nvPr/>
        </p:nvSpPr>
        <p:spPr>
          <a:xfrm>
            <a:off x="608965" y="2502535"/>
            <a:ext cx="10855325" cy="1320800"/>
          </a:xfrm>
          <a:prstGeom prst="rect">
            <a:avLst/>
          </a:prstGeom>
          <a:noFill/>
        </p:spPr>
        <p:txBody>
          <a:bodyPr wrap="square" lIns="91388" tIns="45693" rIns="91388" bIns="45693" rtlCol="0">
            <a:spAutoFit/>
          </a:bodyPr>
          <a:lstStyle/>
          <a:p>
            <a:pPr marR="0" algn="ctr" defTabSz="914400" eaLnBrk="1" fontAlgn="auto" hangingPunct="1">
              <a:spcBef>
                <a:spcPts val="0"/>
              </a:spcBef>
              <a:spcAft>
                <a:spcPts val="0"/>
              </a:spcAft>
              <a:buClrTx/>
              <a:buSzTx/>
              <a:buFontTx/>
              <a:buNone/>
              <a:defRPr/>
            </a:pPr>
            <a:r>
              <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rPr>
              <a:t>关于应对风险挑战</a:t>
            </a:r>
            <a:endParaRPr kumimoji="0" lang="zh-CN" altLang="en-US" sz="4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endParaRPr>
          </a:p>
          <a:p>
            <a:pPr marR="0" algn="ctr" defTabSz="914400" eaLnBrk="1" fontAlgn="auto" hangingPunct="1">
              <a:spcBef>
                <a:spcPts val="0"/>
              </a:spcBef>
              <a:spcAft>
                <a:spcPts val="0"/>
              </a:spcAft>
              <a:buClrTx/>
              <a:buSzTx/>
              <a:buFontTx/>
              <a:buNone/>
              <a:defRPr/>
            </a:pPr>
            <a:endPar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endParaRPr>
          </a:p>
        </p:txBody>
      </p:sp>
      <p:cxnSp>
        <p:nvCxnSpPr>
          <p:cNvPr id="5" name="直接连接符 4"/>
          <p:cNvCxnSpPr/>
          <p:nvPr/>
        </p:nvCxnSpPr>
        <p:spPr>
          <a:xfrm>
            <a:off x="1724025" y="3348038"/>
            <a:ext cx="8856663" cy="0"/>
          </a:xfrm>
          <a:prstGeom prst="line">
            <a:avLst/>
          </a:prstGeom>
          <a:ln w="9525" cap="flat" cmpd="sng">
            <a:solidFill>
              <a:srgbClr val="C00000"/>
            </a:solidFill>
            <a:prstDash val="solid"/>
            <a:headEnd type="none" w="med" len="med"/>
            <a:tailEnd type="none" w="med" len="med"/>
          </a:ln>
        </p:spPr>
      </p:cxnSp>
      <p:grpSp>
        <p:nvGrpSpPr>
          <p:cNvPr id="7" name="组合 6"/>
          <p:cNvGrpSpPr/>
          <p:nvPr/>
        </p:nvGrpSpPr>
        <p:grpSpPr>
          <a:xfrm>
            <a:off x="5348288" y="755650"/>
            <a:ext cx="1608137" cy="1468438"/>
            <a:chOff x="5208772" y="508000"/>
            <a:chExt cx="2002971" cy="1828800"/>
          </a:xfrm>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小标宋简体" panose="02000000000000000000" pitchFamily="2" charset="-122"/>
                <a:ea typeface="方正小标宋简体" panose="02000000000000000000" pitchFamily="2" charset="-122"/>
                <a:cs typeface="+mn-cs"/>
              </a:endParaRPr>
            </a:p>
          </p:txBody>
        </p:sp>
        <p:sp>
          <p:nvSpPr>
            <p:cNvPr id="16392" name="文本框 8"/>
            <p:cNvSpPr txBox="true"/>
            <p:nvPr/>
          </p:nvSpPr>
          <p:spPr>
            <a:xfrm>
              <a:off x="5208772" y="699125"/>
              <a:ext cx="2002971" cy="1455131"/>
            </a:xfrm>
            <a:prstGeom prst="rect">
              <a:avLst/>
            </a:prstGeom>
            <a:noFill/>
            <a:ln w="9525">
              <a:noFill/>
            </a:ln>
          </p:spPr>
          <p:txBody>
            <a:bodyPr>
              <a:spAutoFit/>
            </a:bodyPr>
            <a:p>
              <a:pPr algn="ctr" eaLnBrk="1" hangingPunct="1">
                <a:buNone/>
              </a:pPr>
              <a:r>
                <a:rPr lang="en-US" altLang="zh-CN" sz="7000" dirty="0">
                  <a:solidFill>
                    <a:schemeClr val="bg1"/>
                  </a:solidFill>
                  <a:latin typeface="方正小标宋简体" panose="02000000000000000000" pitchFamily="2" charset="-122"/>
                  <a:ea typeface="方正小标宋简体" panose="02000000000000000000" pitchFamily="2" charset="-122"/>
                </a:rPr>
                <a:t>07</a:t>
              </a:r>
              <a:endParaRPr lang="zh-CN" altLang="en-US" sz="7000" dirty="0">
                <a:solidFill>
                  <a:schemeClr val="bg1"/>
                </a:solidFill>
                <a:latin typeface="方正小标宋简体" panose="02000000000000000000" pitchFamily="2" charset="-122"/>
                <a:ea typeface="方正小标宋简体" panose="02000000000000000000" pitchFamily="2" charset="-122"/>
              </a:endParaRPr>
            </a:p>
          </p:txBody>
        </p:sp>
      </p:grpSp>
      <p:sp>
        <p:nvSpPr>
          <p:cNvPr id="10" name="文本框 9"/>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000000"/>
                                          </p:val>
                                        </p:tav>
                                        <p:tav tm="100000">
                                          <p:val>
                                            <p:fltVal val="0.000000"/>
                                          </p:val>
                                        </p:tav>
                                      </p:tavLst>
                                    </p:anim>
                                    <p:anim calcmode="lin" valueType="num">
                                      <p:cBhvr>
                                        <p:cTn id="9" dur="2000" fill="hold"/>
                                        <p:tgtEl>
                                          <p:spTgt spid="7"/>
                                        </p:tgtEl>
                                        <p:attrNameLst>
                                          <p:attrName>ppt_h</p:attrName>
                                        </p:attrNameLst>
                                      </p:cBhvr>
                                      <p:tavLst>
                                        <p:tav tm="0">
                                          <p:val>
                                            <p:fltVal val="0.000000"/>
                                          </p:val>
                                        </p:tav>
                                        <p:tav tm="100000">
                                          <p:val>
                                            <p:strVal val="#ppt_h"/>
                                          </p:val>
                                        </p:tav>
                                      </p:tavLst>
                                    </p:anim>
                                    <p:anim calcmode="lin" valueType="num">
                                      <p:cBhvr>
                                        <p:cTn id="10" dur="2000" fill="hold"/>
                                        <p:tgtEl>
                                          <p:spTgt spid="7"/>
                                        </p:tgtEl>
                                        <p:attrNameLst>
                                          <p:attrName>ppt_w</p:attrName>
                                        </p:attrNameLst>
                                      </p:cBhvr>
                                      <p:tavLst>
                                        <p:tav tm="0">
                                          <p:val>
                                            <p:fltVal val="0.00000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par>
                          <p:cTn id="19" fill="hold">
                            <p:stCondLst>
                              <p:cond delay="285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335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圆角矩形 3"/>
          <p:cNvSpPr/>
          <p:nvPr/>
        </p:nvSpPr>
        <p:spPr>
          <a:xfrm>
            <a:off x="1547813" y="1782763"/>
            <a:ext cx="8829675" cy="2955925"/>
          </a:xfrm>
          <a:prstGeom prst="roundRect">
            <a:avLst/>
          </a:prstGeom>
          <a:solidFill>
            <a:schemeClr val="bg1">
              <a:alpha val="43000"/>
            </a:schemeClr>
          </a:solidFill>
          <a:ln>
            <a:solidFill>
              <a:schemeClr val="accent6">
                <a:lumMod val="20000"/>
                <a:lumOff val="8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20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endParaRPr>
          </a:p>
        </p:txBody>
      </p:sp>
      <p:sp>
        <p:nvSpPr>
          <p:cNvPr id="5" name="矩形 4"/>
          <p:cNvSpPr/>
          <p:nvPr/>
        </p:nvSpPr>
        <p:spPr>
          <a:xfrm>
            <a:off x="1651000" y="2129155"/>
            <a:ext cx="9331325" cy="953135"/>
          </a:xfrm>
          <a:prstGeom prst="rect">
            <a:avLst/>
          </a:prstGeom>
          <a:noFill/>
          <a:ln>
            <a:noFill/>
          </a:ln>
          <a:effectLst>
            <a:outerShdw blurRad="76200" dir="18900000" sy="23000" kx="-1200000" algn="bl" rotWithShape="0">
              <a:prstClr val="black">
                <a:alpha val="2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 中国共产党第二十次全国代表大会于</a:t>
            </a:r>
            <a:r>
              <a:rPr kumimoji="0" lang="en-US" altLang="zh-CN"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2022</a:t>
            </a:r>
            <a:r>
              <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年</a:t>
            </a:r>
            <a:r>
              <a:rPr kumimoji="0" lang="en-US" altLang="zh-CN"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10</a:t>
            </a:r>
            <a:r>
              <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月</a:t>
            </a:r>
            <a:r>
              <a:rPr kumimoji="0" lang="en-US" altLang="zh-CN"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16</a:t>
            </a:r>
            <a:r>
              <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日</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 </a:t>
            </a:r>
            <a:r>
              <a:rPr kumimoji="0" lang="en-US" altLang="zh-CN"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至</a:t>
            </a:r>
            <a:r>
              <a:rPr kumimoji="0" lang="en-US" altLang="zh-CN"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22</a:t>
            </a:r>
            <a:r>
              <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日在北京胜利召开。</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1651000" y="775970"/>
            <a:ext cx="12442825" cy="10147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kern="90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课件说明</a:t>
            </a:r>
            <a:r>
              <a:rPr kumimoji="0" lang="en-US" altLang="zh-CN" sz="2000" b="0" i="0" kern="90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a:t>
            </a:r>
            <a:r>
              <a:rPr kumimoji="0" lang="zh-CN" altLang="en-US" sz="2000" b="0" i="0" kern="90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集体课件资料主要来源于习近平总书记所作的报告和党的二十大精神宣讲提纲</a:t>
            </a:r>
            <a:r>
              <a:rPr kumimoji="0" lang="en-US" altLang="zh-CN" sz="2000" b="0" i="0" kern="90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a:t>
            </a:r>
            <a:endParaRPr kumimoji="0" lang="en-US" altLang="zh-CN" sz="2000" b="0" i="0" kern="90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kern="90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                 </a:t>
            </a:r>
            <a:r>
              <a:rPr kumimoji="0" lang="zh-CN" altLang="en-US" sz="2000" b="0" i="0" kern="90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宣讲人员可结合宣讲部门和宣讲对象的实际进行丰富拓展</a:t>
            </a:r>
            <a:r>
              <a:rPr lang="zh-CN" altLang="en-US" sz="2000" b="1" noProof="0" dirty="0">
                <a:ln>
                  <a:noFill/>
                </a:ln>
                <a:solidFill>
                  <a:schemeClr val="accent1"/>
                </a:solidFill>
                <a:effectLst/>
                <a:uLnTx/>
                <a:uFillTx/>
                <a:latin typeface="微软雅黑" panose="020B0503020204020204" pitchFamily="34" charset="-122"/>
                <a:sym typeface="+mn-ea"/>
              </a:rPr>
              <a:t>。</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kern="90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endParaRPr>
          </a:p>
        </p:txBody>
      </p:sp>
      <p:sp>
        <p:nvSpPr>
          <p:cNvPr id="8" name="文本框 7"/>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pic>
        <p:nvPicPr>
          <p:cNvPr id="8200" name="图片 2"/>
          <p:cNvPicPr>
            <a:picLocks noChangeAspect="true"/>
          </p:cNvPicPr>
          <p:nvPr/>
        </p:nvPicPr>
        <p:blipFill>
          <a:blip r:embed="rId2"/>
          <a:stretch>
            <a:fillRect/>
          </a:stretch>
        </p:blipFill>
        <p:spPr>
          <a:xfrm>
            <a:off x="2861310" y="3083560"/>
            <a:ext cx="6203950" cy="3440113"/>
          </a:xfrm>
          <a:prstGeom prst="rect">
            <a:avLst/>
          </a:prstGeom>
          <a:noFill/>
          <a:ln w="9525">
            <a:noFill/>
          </a:ln>
        </p:spPr>
      </p:pic>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8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900" fill="hold"/>
                                        <p:tgtEl>
                                          <p:spTgt spid="4"/>
                                        </p:tgtEl>
                                        <p:attrNameLst>
                                          <p:attrName>ppt_x</p:attrName>
                                        </p:attrNameLst>
                                      </p:cBhvr>
                                      <p:tavLst>
                                        <p:tav tm="0">
                                          <p:val>
                                            <p:strVal val="1+#ppt_w/2"/>
                                          </p:val>
                                        </p:tav>
                                        <p:tav tm="100000">
                                          <p:val>
                                            <p:strVal val="#ppt_x"/>
                                          </p:val>
                                        </p:tav>
                                      </p:tavLst>
                                    </p:anim>
                                    <p:anim calcmode="lin" valueType="num">
                                      <p:cBhvr additive="base">
                                        <p:cTn id="14" dur="9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par>
                          <p:cTn id="23" fill="hold">
                            <p:stCondLst>
                              <p:cond delay="485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true"/>
      <p:bldP spid="5" grpId="0" bldLvl="0" animBg="true"/>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标题 3"/>
          <p:cNvSpPr>
            <a:spLocks noGrp="true"/>
          </p:cNvSpPr>
          <p:nvPr>
            <p:ph type="title"/>
          </p:nvPr>
        </p:nvSpPr>
        <p:spPr>
          <a:xfrm>
            <a:off x="788988" y="230188"/>
            <a:ext cx="10490200" cy="488950"/>
          </a:xfrm>
        </p:spPr>
        <p:txBody>
          <a:bodyPr vert="horz" lIns="91440" tIns="45720" rIns="91440" bIns="45720" rtlCol="0" anchor="ctr">
            <a:normAutofit fontScale="90000"/>
          </a:bodyPr>
          <a:lstStyle/>
          <a:p>
            <a:pPr marL="0" marR="0" lvl="0" indent="0" algn="just" defTabSz="914400" rtl="0" eaLnBrk="1" fontAlgn="auto" latinLnBrk="0" hangingPunct="1">
              <a:lnSpc>
                <a:spcPct val="90000"/>
              </a:lnSpc>
              <a:spcBef>
                <a:spcPct val="0"/>
              </a:spcBef>
              <a:spcAft>
                <a:spcPts val="0"/>
              </a:spcAft>
              <a:buClrTx/>
              <a:buSzTx/>
              <a:buFontTx/>
              <a:buNone/>
              <a:defRPr/>
            </a:pPr>
            <a:r>
              <a:rPr lang="zh-CN" altLang="en-US" noProof="0" dirty="0">
                <a:ln>
                  <a:noFill/>
                </a:ln>
                <a:solidFill>
                  <a:srgbClr val="C00000"/>
                </a:solidFill>
                <a:effectLst/>
                <a:uLnTx/>
                <a:uFillTx/>
                <a:cs typeface="+mn-cs"/>
                <a:sym typeface="+mn-ea"/>
              </a:rPr>
              <a:t>关于应对风险挑战</a:t>
            </a:r>
            <a:endParaRPr lang="zh-CN" altLang="en-US" noProof="0" dirty="0">
              <a:ln>
                <a:noFill/>
              </a:ln>
              <a:solidFill>
                <a:srgbClr val="C00000"/>
              </a:solidFill>
              <a:effectLst/>
              <a:uLnTx/>
              <a:uFillTx/>
              <a:cs typeface="+mn-cs"/>
              <a:sym typeface="+mn-ea"/>
            </a:endParaRPr>
          </a:p>
        </p:txBody>
      </p:sp>
      <p:sp>
        <p:nvSpPr>
          <p:cNvPr id="7" name="文本框 6"/>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
        <p:nvSpPr>
          <p:cNvPr id="8" name="文本框 7"/>
          <p:cNvSpPr txBox="true"/>
          <p:nvPr/>
        </p:nvSpPr>
        <p:spPr>
          <a:xfrm>
            <a:off x="1221105" y="1269365"/>
            <a:ext cx="10058400" cy="2028825"/>
          </a:xfrm>
          <a:prstGeom prst="rect">
            <a:avLst/>
          </a:prstGeom>
          <a:noFill/>
        </p:spPr>
        <p:txBody>
          <a:bodyPr wrap="square">
            <a:noAutofit/>
          </a:bodyPr>
          <a:lstStyle/>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我们必须丢掉一切幻想，坚持底线思维，战胜一切风险挑战。</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最根本的是要把我们自己的事情做好。要牢记五个必由之路：</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（一）坚持党的领导是坚持和发展中国特色社会主义的必由之路</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（二）中国特色社会主义是实现中华民族伟大复兴的必由之路</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（三）团结奋斗是中国人民创造历史伟业的必由之路</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（四）贯彻新发展理念是新时代我国发展壮大的必由之路</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（五）全面从严治党是党永葆生机活力、走好新的赶考之路的必由之路</a:t>
            </a:r>
            <a:endParaRPr kumimoji="0" lang="zh-CN" altLang="en-US" sz="1800" b="1" kern="100" cap="none" spc="0" normalizeH="0" baseline="0" noProof="0" dirty="0">
              <a:solidFill>
                <a:srgbClr val="000000"/>
              </a:solidFill>
              <a:latin typeface="+mn-ea"/>
              <a:ea typeface="+mn-ea"/>
              <a:cs typeface="Times New Roman" panose="02020603050405020304" pitchFamily="18"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7" name="文本框 6"/>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
        <p:nvSpPr>
          <p:cNvPr id="100" name="文本框 99"/>
          <p:cNvSpPr txBox="true"/>
          <p:nvPr/>
        </p:nvSpPr>
        <p:spPr>
          <a:xfrm>
            <a:off x="1979930" y="1990725"/>
            <a:ext cx="8537575" cy="1753235"/>
          </a:xfrm>
          <a:prstGeom prst="rect">
            <a:avLst/>
          </a:prstGeom>
          <a:noFill/>
        </p:spPr>
        <p:txBody>
          <a:bodyPr wrap="square">
            <a:noAutofit/>
          </a:bodyPr>
          <a:lstStyle/>
          <a:p>
            <a:pPr lvl="0" indent="408305" algn="just" eaLnBrk="1" fontAlgn="auto" hangingPunct="1">
              <a:lnSpc>
                <a:spcPts val="2800"/>
              </a:lnSpc>
              <a:spcBef>
                <a:spcPts val="0"/>
              </a:spcBef>
              <a:spcAft>
                <a:spcPts val="0"/>
              </a:spcAft>
              <a:buClrTx/>
              <a:buSzTx/>
              <a:buFontTx/>
              <a:defRPr/>
            </a:pPr>
            <a:r>
              <a:rPr lang="zh-CN" altLang="en-US" sz="1800" b="1" kern="100" noProof="0" dirty="0">
                <a:solidFill>
                  <a:srgbClr val="000000"/>
                </a:solidFill>
                <a:latin typeface="+mn-ea"/>
                <a:ea typeface="+mn-ea"/>
                <a:cs typeface="Times New Roman" panose="02020603050405020304" pitchFamily="18" charset="0"/>
                <a:sym typeface="+mn-ea"/>
              </a:rPr>
              <a:t>我们要紧密团结在以习近平同志为核心的党中央周围，高举中国特色社会主义伟大旗帜，全面贯彻习近平新时代中国特色社会主义思想，牢记空谈误国、实干兴邦，坚定信心、同心同德，埋头苦干、奋勇前进，为全面建设社会主义现代化国家、全面推进中华民族伟大复兴而团结奋斗！</a:t>
            </a:r>
            <a:endParaRPr lang="zh-CN" altLang="en-US" sz="1800" b="1" kern="100" noProof="0" dirty="0">
              <a:solidFill>
                <a:srgbClr val="000000"/>
              </a:solidFill>
              <a:latin typeface="+mn-ea"/>
              <a:ea typeface="+mn-ea"/>
              <a:cs typeface="Times New Roman" panose="02020603050405020304" pitchFamily="18" charset="0"/>
              <a:sym typeface="+mn-ea"/>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13" name="PA_矩形 3"/>
          <p:cNvSpPr/>
          <p:nvPr>
            <p:custDataLst>
              <p:tags r:id="rId2"/>
            </p:custDataLst>
          </p:nvPr>
        </p:nvSpPr>
        <p:spPr>
          <a:xfrm>
            <a:off x="3968750" y="2722563"/>
            <a:ext cx="4432300" cy="1108075"/>
          </a:xfrm>
          <a:prstGeom prst="rect">
            <a:avLst/>
          </a:prstGeom>
          <a:noFill/>
          <a:ln w="9525">
            <a:noFill/>
          </a:ln>
        </p:spPr>
        <p:txBody>
          <a:bodyPr wrap="none">
            <a:spAutoFit/>
          </a:bodyPr>
          <a:p>
            <a:pPr algn="ctr" eaLnBrk="1" hangingPunct="1">
              <a:buNone/>
            </a:pPr>
            <a:r>
              <a:rPr lang="zh-CN" altLang="en-US" sz="6600" b="1" dirty="0">
                <a:solidFill>
                  <a:schemeClr val="accent1"/>
                </a:solidFill>
                <a:latin typeface="方正小标宋简体" panose="02000000000000000000" pitchFamily="2" charset="-122"/>
                <a:ea typeface="方正小标宋简体" panose="02000000000000000000" pitchFamily="2" charset="-122"/>
              </a:rPr>
              <a:t>谢谢大家！</a:t>
            </a:r>
            <a:endParaRPr lang="zh-CN" altLang="en-US" sz="6600" b="1" dirty="0">
              <a:solidFill>
                <a:schemeClr val="accent1"/>
              </a:solidFill>
              <a:latin typeface="方正小标宋简体" panose="02000000000000000000" pitchFamily="2" charset="-122"/>
              <a:ea typeface="方正小标宋简体" panose="02000000000000000000" pitchFamily="2" charset="-122"/>
            </a:endParaRPr>
          </a:p>
        </p:txBody>
      </p:sp>
      <p:pic>
        <p:nvPicPr>
          <p:cNvPr id="15" name="PA_图片 7"/>
          <p:cNvPicPr>
            <a:picLocks noChangeAspect="true"/>
          </p:cNvPicPr>
          <p:nvPr>
            <p:custDataLst>
              <p:tags r:id="rId3"/>
            </p:custDataLst>
          </p:nvPr>
        </p:nvPicPr>
        <p:blipFill>
          <a:blip r:embed="rId4"/>
          <a:stretch>
            <a:fillRect/>
          </a:stretch>
        </p:blipFill>
        <p:spPr>
          <a:xfrm>
            <a:off x="8237538" y="823913"/>
            <a:ext cx="2857500" cy="1190625"/>
          </a:xfrm>
          <a:prstGeom prst="rect">
            <a:avLst/>
          </a:prstGeom>
          <a:noFill/>
          <a:ln w="9525">
            <a:noFill/>
          </a:ln>
        </p:spPr>
      </p:pic>
      <p:pic>
        <p:nvPicPr>
          <p:cNvPr id="61444" name="图片 19"/>
          <p:cNvPicPr>
            <a:picLocks noChangeAspect="true"/>
          </p:cNvPicPr>
          <p:nvPr/>
        </p:nvPicPr>
        <p:blipFill>
          <a:blip r:embed="rId5"/>
          <a:stretch>
            <a:fillRect/>
          </a:stretch>
        </p:blipFill>
        <p:spPr>
          <a:xfrm>
            <a:off x="4838700" y="1193800"/>
            <a:ext cx="2025650" cy="1265238"/>
          </a:xfrm>
          <a:prstGeom prst="rect">
            <a:avLst/>
          </a:prstGeom>
          <a:noFill/>
          <a:ln w="9525">
            <a:noFill/>
          </a:ln>
        </p:spPr>
      </p:pic>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childTnLst>
                          </p:cTn>
                        </p:par>
                        <p:par>
                          <p:cTn id="10" fill="hold">
                            <p:stCondLst>
                              <p:cond delay="1400"/>
                            </p:stCondLst>
                            <p:childTnLst>
                              <p:par>
                                <p:cTn id="11" presetID="27" presetClass="emph" presetSubtype="0" fill="remove" grpId="1" nodeType="afterEffect">
                                  <p:stCondLst>
                                    <p:cond delay="0"/>
                                  </p:stCondLst>
                                  <p:iterate type="lt">
                                    <p:tmPct val="10000"/>
                                  </p:iterate>
                                  <p:childTnLst>
                                    <p:animClr clrSpc="rgb" dir="cw">
                                      <p:cBhvr override="childStyle">
                                        <p:cTn id="12" dur="250" autoRev="1" fill="remove"/>
                                        <p:tgtEl>
                                          <p:spTgt spid="13"/>
                                        </p:tgtEl>
                                        <p:attrNameLst>
                                          <p:attrName>style.color</p:attrName>
                                        </p:attrNameLst>
                                      </p:cBhvr>
                                      <p:to>
                                        <a:schemeClr val="bg1"/>
                                      </p:to>
                                    </p:animClr>
                                    <p:animClr clrSpc="rgb" dir="cw">
                                      <p:cBhvr>
                                        <p:cTn id="13" dur="250" autoRev="1" fill="remove"/>
                                        <p:tgtEl>
                                          <p:spTgt spid="13"/>
                                        </p:tgtEl>
                                        <p:attrNameLst>
                                          <p:attrName>fillcolor</p:attrName>
                                        </p:attrNameLst>
                                      </p:cBhvr>
                                      <p:to>
                                        <a:schemeClr val="bg1"/>
                                      </p:to>
                                    </p:animClr>
                                    <p:set>
                                      <p:cBhvr>
                                        <p:cTn id="14" dur="250" autoRev="1" fill="remove"/>
                                        <p:tgtEl>
                                          <p:spTgt spid="13"/>
                                        </p:tgtEl>
                                        <p:attrNameLst>
                                          <p:attrName>fill.type</p:attrName>
                                        </p:attrNameLst>
                                      </p:cBhvr>
                                      <p:to>
                                        <p:strVal val="solid"/>
                                      </p:to>
                                    </p:set>
                                    <p:set>
                                      <p:cBhvr>
                                        <p:cTn id="15" dur="250" autoRev="1" fill="remove"/>
                                        <p:tgtEl>
                                          <p:spTgt spid="13"/>
                                        </p:tgtEl>
                                        <p:attrNameLst>
                                          <p:attrName>fill.on</p:attrName>
                                        </p:attrNameLst>
                                      </p:cBhvr>
                                      <p:to>
                                        <p:strVal val="true"/>
                                      </p:to>
                                    </p:set>
                                  </p:childTnLst>
                                </p:cTn>
                              </p:par>
                            </p:childTnLst>
                          </p:cTn>
                        </p:par>
                        <p:par>
                          <p:cTn id="16" fill="hold">
                            <p:stCondLst>
                              <p:cond delay="21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000000"/>
                                          </p:val>
                                        </p:tav>
                                        <p:tav tm="100000">
                                          <p:val>
                                            <p:strVal val="#ppt_w"/>
                                          </p:val>
                                        </p:tav>
                                      </p:tavLst>
                                    </p:anim>
                                    <p:anim calcmode="lin" valueType="num">
                                      <p:cBhvr>
                                        <p:cTn id="20" dur="1000" fill="hold"/>
                                        <p:tgtEl>
                                          <p:spTgt spid="15"/>
                                        </p:tgtEl>
                                        <p:attrNameLst>
                                          <p:attrName>ppt_h</p:attrName>
                                        </p:attrNameLst>
                                      </p:cBhvr>
                                      <p:tavLst>
                                        <p:tav tm="0">
                                          <p:val>
                                            <p:fltVal val="0.000000"/>
                                          </p:val>
                                        </p:tav>
                                        <p:tav tm="100000">
                                          <p:val>
                                            <p:strVal val="#ppt_h"/>
                                          </p:val>
                                        </p:tav>
                                      </p:tavLst>
                                    </p:anim>
                                    <p:animEffect transition="in" filter="fade">
                                      <p:cBhvr>
                                        <p:cTn id="21" dur="1000"/>
                                        <p:tgtEl>
                                          <p:spTgt spid="15"/>
                                        </p:tgtEl>
                                      </p:cBhvr>
                                    </p:animEffect>
                                  </p:childTnLst>
                                </p:cTn>
                              </p:par>
                              <p:par>
                                <p:cTn id="22" presetID="35" presetClass="path" presetSubtype="0" accel="50000" decel="50000" fill="hold" nodeType="withEffect">
                                  <p:stCondLst>
                                    <p:cond delay="0"/>
                                  </p:stCondLst>
                                  <p:childTnLst>
                                    <p:animMotion origin="layout" path="M 1.45833E-6 -4.44444E-6 L 0.31575 -4.44444E-6 " pathEditMode="relative" rAng="0" ptsTypes="AA">
                                      <p:cBhvr>
                                        <p:cTn id="23" dur="2000" spd="-100000" fill="hold"/>
                                        <p:tgtEl>
                                          <p:spTgt spid="15"/>
                                        </p:tgtEl>
                                        <p:attrNameLst>
                                          <p:attrName>ppt_x</p:attrName>
                                          <p:attrName>ppt_y</p:attrName>
                                        </p:attrNameLst>
                                      </p:cBhvr>
                                      <p:rCtr x="158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8" name="圆角矩形 7"/>
          <p:cNvSpPr/>
          <p:nvPr/>
        </p:nvSpPr>
        <p:spPr>
          <a:xfrm>
            <a:off x="3154363" y="387350"/>
            <a:ext cx="2063750" cy="538163"/>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rPr>
              <a:t>第一部分</a:t>
            </a:r>
            <a:endPar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endParaRPr>
          </a:p>
        </p:txBody>
      </p:sp>
      <p:sp>
        <p:nvSpPr>
          <p:cNvPr id="10" name="圆角矩形 9"/>
          <p:cNvSpPr/>
          <p:nvPr/>
        </p:nvSpPr>
        <p:spPr>
          <a:xfrm>
            <a:off x="3154363" y="1220788"/>
            <a:ext cx="2063750" cy="539750"/>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rPr>
              <a:t>第二部分</a:t>
            </a:r>
            <a:endPar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endParaRPr>
          </a:p>
        </p:txBody>
      </p:sp>
      <p:sp>
        <p:nvSpPr>
          <p:cNvPr id="12" name="圆角矩形 11"/>
          <p:cNvSpPr/>
          <p:nvPr/>
        </p:nvSpPr>
        <p:spPr>
          <a:xfrm>
            <a:off x="3154363" y="2889250"/>
            <a:ext cx="2063750" cy="539750"/>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rPr>
              <a:t>第四部分</a:t>
            </a:r>
            <a:endPar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endParaRPr>
          </a:p>
        </p:txBody>
      </p:sp>
      <p:sp>
        <p:nvSpPr>
          <p:cNvPr id="14" name="圆角矩形 13"/>
          <p:cNvSpPr/>
          <p:nvPr/>
        </p:nvSpPr>
        <p:spPr>
          <a:xfrm>
            <a:off x="3154363" y="3724275"/>
            <a:ext cx="2063750" cy="539750"/>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rPr>
              <a:t>第五部分</a:t>
            </a:r>
            <a:endPar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endParaRPr>
          </a:p>
        </p:txBody>
      </p:sp>
      <p:sp>
        <p:nvSpPr>
          <p:cNvPr id="20" name="矩形 19"/>
          <p:cNvSpPr/>
          <p:nvPr/>
        </p:nvSpPr>
        <p:spPr>
          <a:xfrm>
            <a:off x="1139825" y="454660"/>
            <a:ext cx="871855" cy="1753235"/>
          </a:xfrm>
          <a:prstGeom prst="rect">
            <a:avLst/>
          </a:prstGeom>
          <a:noFill/>
          <a:ln w="9525">
            <a:noFill/>
          </a:ln>
        </p:spPr>
        <p:txBody>
          <a:bodyPr wrap="none">
            <a:spAutoFit/>
          </a:bodyPr>
          <a:p>
            <a:pPr eaLnBrk="1" hangingPunct="1">
              <a:buNone/>
            </a:pPr>
            <a:r>
              <a:rPr lang="zh-CN" altLang="en-US" sz="5400" b="1" dirty="0">
                <a:solidFill>
                  <a:srgbClr val="C00000"/>
                </a:solidFill>
                <a:latin typeface="方正小标宋简体" panose="02000000000000000000" pitchFamily="2" charset="-122"/>
                <a:ea typeface="方正小标宋简体" panose="02000000000000000000" pitchFamily="2" charset="-122"/>
              </a:rPr>
              <a:t>提</a:t>
            </a:r>
            <a:endParaRPr lang="zh-CN" altLang="en-US" sz="5400" b="1" dirty="0">
              <a:solidFill>
                <a:srgbClr val="C00000"/>
              </a:solidFill>
              <a:latin typeface="方正小标宋简体" panose="02000000000000000000" pitchFamily="2" charset="-122"/>
              <a:ea typeface="方正小标宋简体" panose="02000000000000000000" pitchFamily="2" charset="-122"/>
            </a:endParaRPr>
          </a:p>
          <a:p>
            <a:pPr eaLnBrk="1" hangingPunct="1">
              <a:buNone/>
            </a:pPr>
            <a:r>
              <a:rPr lang="zh-CN" altLang="en-US" sz="5400" b="1" dirty="0">
                <a:solidFill>
                  <a:srgbClr val="C00000"/>
                </a:solidFill>
                <a:latin typeface="方正小标宋简体" panose="02000000000000000000" pitchFamily="2" charset="-122"/>
                <a:ea typeface="方正小标宋简体" panose="02000000000000000000" pitchFamily="2" charset="-122"/>
              </a:rPr>
              <a:t>纲</a:t>
            </a:r>
            <a:endParaRPr lang="zh-CN" altLang="en-US" sz="5400" b="1" dirty="0">
              <a:solidFill>
                <a:srgbClr val="C00000"/>
              </a:solidFill>
              <a:latin typeface="方正小标宋简体" panose="02000000000000000000" pitchFamily="2" charset="-122"/>
              <a:ea typeface="方正小标宋简体" panose="02000000000000000000" pitchFamily="2" charset="-122"/>
            </a:endParaRPr>
          </a:p>
        </p:txBody>
      </p:sp>
      <p:sp>
        <p:nvSpPr>
          <p:cNvPr id="23" name="圆角矩形 22"/>
          <p:cNvSpPr/>
          <p:nvPr/>
        </p:nvSpPr>
        <p:spPr>
          <a:xfrm>
            <a:off x="3154363" y="2055813"/>
            <a:ext cx="2063750" cy="538163"/>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rPr>
              <a:t>第三部分</a:t>
            </a:r>
            <a:endPar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endParaRPr>
          </a:p>
        </p:txBody>
      </p:sp>
      <p:sp>
        <p:nvSpPr>
          <p:cNvPr id="25" name="文本框 24"/>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
        <p:nvSpPr>
          <p:cNvPr id="2" name="圆角矩形 13"/>
          <p:cNvSpPr/>
          <p:nvPr/>
        </p:nvSpPr>
        <p:spPr>
          <a:xfrm>
            <a:off x="3154363" y="4557713"/>
            <a:ext cx="2063750" cy="539750"/>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rPr>
              <a:t>第六部分</a:t>
            </a:r>
            <a:endPar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endParaRPr>
          </a:p>
        </p:txBody>
      </p:sp>
      <p:sp>
        <p:nvSpPr>
          <p:cNvPr id="3" name="圆角矩形 13"/>
          <p:cNvSpPr/>
          <p:nvPr/>
        </p:nvSpPr>
        <p:spPr>
          <a:xfrm>
            <a:off x="3154363" y="5392738"/>
            <a:ext cx="2063750" cy="539750"/>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rPr>
              <a:t>第七部分</a:t>
            </a:r>
            <a:endParaRPr kumimoji="0" lang="zh-CN" altLang="en-US" sz="2400" b="1" i="0" u="none" strike="noStrike" kern="1200" cap="none" spc="0" normalizeH="0" baseline="0" noProof="0" dirty="0">
              <a:ln>
                <a:noFill/>
              </a:ln>
              <a:solidFill>
                <a:schemeClr val="lt1"/>
              </a:solidFill>
              <a:effectLst/>
              <a:uLnTx/>
              <a:uFillTx/>
              <a:latin typeface="方正小标宋简体" panose="02000000000000000000" pitchFamily="2" charset="-122"/>
              <a:ea typeface="方正小标宋简体" panose="02000000000000000000" pitchFamily="2" charset="-122"/>
              <a:cs typeface="+mn-cs"/>
            </a:endParaRPr>
          </a:p>
        </p:txBody>
      </p:sp>
      <p:sp>
        <p:nvSpPr>
          <p:cNvPr id="4" name="矩形: 圆角 3"/>
          <p:cNvSpPr/>
          <p:nvPr/>
        </p:nvSpPr>
        <p:spPr>
          <a:xfrm>
            <a:off x="5402263" y="385763"/>
            <a:ext cx="5713413" cy="539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党的二十大的主题、主要成果</a:t>
            </a:r>
            <a:endPar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endParaRPr>
          </a:p>
        </p:txBody>
      </p:sp>
      <p:sp>
        <p:nvSpPr>
          <p:cNvPr id="5" name="矩形: 圆角 4"/>
          <p:cNvSpPr/>
          <p:nvPr/>
        </p:nvSpPr>
        <p:spPr>
          <a:xfrm>
            <a:off x="5402263" y="1220788"/>
            <a:ext cx="5713413" cy="539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过去</a:t>
            </a:r>
            <a:r>
              <a:rPr kumimoji="0" lang="en-US" altLang="zh-CN"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5</a:t>
            </a:r>
            <a:r>
              <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年的工作和新时代</a:t>
            </a:r>
            <a:r>
              <a:rPr kumimoji="0" lang="en-US" altLang="zh-CN"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10</a:t>
            </a:r>
            <a:r>
              <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年的伟大变革</a:t>
            </a:r>
            <a:endPar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endParaRPr>
          </a:p>
        </p:txBody>
      </p:sp>
      <p:sp>
        <p:nvSpPr>
          <p:cNvPr id="6" name="矩形: 圆角 5"/>
          <p:cNvSpPr/>
          <p:nvPr/>
        </p:nvSpPr>
        <p:spPr>
          <a:xfrm>
            <a:off x="5402263" y="2055813"/>
            <a:ext cx="5713413" cy="5381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开辟马克思主义中国化时代化新境界</a:t>
            </a:r>
            <a:endPar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endParaRPr>
          </a:p>
        </p:txBody>
      </p:sp>
      <p:sp>
        <p:nvSpPr>
          <p:cNvPr id="7" name="矩形: 圆角 6"/>
          <p:cNvSpPr/>
          <p:nvPr/>
        </p:nvSpPr>
        <p:spPr>
          <a:xfrm>
            <a:off x="5402263" y="2889250"/>
            <a:ext cx="5713413" cy="539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关于中国式现代化</a:t>
            </a:r>
            <a:endPar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endParaRPr>
          </a:p>
        </p:txBody>
      </p:sp>
      <p:sp>
        <p:nvSpPr>
          <p:cNvPr id="26" name="矩形: 圆角 25"/>
          <p:cNvSpPr/>
          <p:nvPr/>
        </p:nvSpPr>
        <p:spPr>
          <a:xfrm>
            <a:off x="5402263" y="3730625"/>
            <a:ext cx="5713413" cy="5381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关于全面建设社会主义现代化国家的目标任务</a:t>
            </a:r>
            <a:endPar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endParaRPr>
          </a:p>
        </p:txBody>
      </p:sp>
      <p:sp>
        <p:nvSpPr>
          <p:cNvPr id="27" name="矩形: 圆角 26"/>
          <p:cNvSpPr/>
          <p:nvPr/>
        </p:nvSpPr>
        <p:spPr>
          <a:xfrm>
            <a:off x="5402263" y="4560888"/>
            <a:ext cx="5713413" cy="5381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关于坚持党的全面领导和全面从严治党</a:t>
            </a:r>
            <a:endPar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endParaRPr>
          </a:p>
        </p:txBody>
      </p:sp>
      <p:sp>
        <p:nvSpPr>
          <p:cNvPr id="28" name="矩形: 圆角 27"/>
          <p:cNvSpPr/>
          <p:nvPr/>
        </p:nvSpPr>
        <p:spPr>
          <a:xfrm>
            <a:off x="5402263" y="5405438"/>
            <a:ext cx="5713413" cy="5381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rPr>
              <a:t>关于应对风险挑战</a:t>
            </a:r>
            <a:endParaRPr kumimoji="0" lang="zh-CN" altLang="en-US" sz="20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000000"/>
                                          </p:val>
                                        </p:tav>
                                        <p:tav tm="100000">
                                          <p:val>
                                            <p:strVal val="#ppt_w"/>
                                          </p:val>
                                        </p:tav>
                                      </p:tavLst>
                                    </p:anim>
                                    <p:anim calcmode="lin" valueType="num">
                                      <p:cBhvr>
                                        <p:cTn id="8" dur="500" fill="hold"/>
                                        <p:tgtEl>
                                          <p:spTgt spid="20"/>
                                        </p:tgtEl>
                                        <p:attrNameLst>
                                          <p:attrName>ppt_h</p:attrName>
                                        </p:attrNameLst>
                                      </p:cBhvr>
                                      <p:tavLst>
                                        <p:tav tm="0">
                                          <p:val>
                                            <p:fltVal val="0.000000"/>
                                          </p:val>
                                        </p:tav>
                                        <p:tav tm="100000">
                                          <p:val>
                                            <p:strVal val="#ppt_h"/>
                                          </p:val>
                                        </p:tav>
                                      </p:tavLst>
                                    </p:anim>
                                    <p:anim calcmode="lin" valueType="num">
                                      <p:cBhvr>
                                        <p:cTn id="9" dur="500" fill="hold"/>
                                        <p:tgtEl>
                                          <p:spTgt spid="20"/>
                                        </p:tgtEl>
                                        <p:attrNameLst>
                                          <p:attrName>ppt_x</p:attrName>
                                        </p:attrNameLst>
                                      </p:cBhvr>
                                      <p:tavLst>
                                        <p:tav tm="0">
                                          <p:val>
                                            <p:fltVal val="0.500000"/>
                                          </p:val>
                                        </p:tav>
                                        <p:tav tm="100000">
                                          <p:val>
                                            <p:strVal val="#ppt_x"/>
                                          </p:val>
                                        </p:tav>
                                      </p:tavLst>
                                    </p:anim>
                                    <p:anim calcmode="lin" valueType="num">
                                      <p:cBhvr>
                                        <p:cTn id="10" dur="500" fill="hold"/>
                                        <p:tgtEl>
                                          <p:spTgt spid="20"/>
                                        </p:tgtEl>
                                        <p:attrNameLst>
                                          <p:attrName>ppt_y</p:attrName>
                                        </p:attrNameLst>
                                      </p:cBhvr>
                                      <p:tavLst>
                                        <p:tav tm="0">
                                          <p:val>
                                            <p:fltVal val="0.500000"/>
                                          </p:val>
                                        </p:tav>
                                        <p:tav tm="100000">
                                          <p:val>
                                            <p:strVal val="#ppt_y"/>
                                          </p:val>
                                        </p:tav>
                                      </p:tavLst>
                                    </p:anim>
                                  </p:childTnLst>
                                </p:cTn>
                              </p:par>
                            </p:childTnLst>
                          </p:cTn>
                        </p:par>
                        <p:par>
                          <p:cTn id="11" fill="hold">
                            <p:stCondLst>
                              <p:cond delay="550"/>
                            </p:stCondLst>
                            <p:childTnLst>
                              <p:par>
                                <p:cTn id="12" presetID="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050"/>
                            </p:stCondLst>
                            <p:childTnLst>
                              <p:par>
                                <p:cTn id="17" presetID="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1550"/>
                            </p:stCondLst>
                            <p:childTnLst>
                              <p:par>
                                <p:cTn id="22" presetID="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2050"/>
                            </p:stCondLst>
                            <p:childTnLst>
                              <p:par>
                                <p:cTn id="27" presetID="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2550"/>
                            </p:stCondLst>
                            <p:childTnLst>
                              <p:par>
                                <p:cTn id="32" presetID="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305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800"/>
                                        <p:tgtEl>
                                          <p:spTgt spid="25"/>
                                        </p:tgtEl>
                                      </p:cBhvr>
                                    </p:animEffect>
                                  </p:childTnLst>
                                </p:cTn>
                              </p:par>
                            </p:childTnLst>
                          </p:cTn>
                        </p:par>
                        <p:par>
                          <p:cTn id="40" fill="hold">
                            <p:stCondLst>
                              <p:cond delay="4050"/>
                            </p:stCondLst>
                            <p:childTnLst>
                              <p:par>
                                <p:cTn id="41" presetID="2" presetClass="entr" presetSubtype="8"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0-#ppt_w/2"/>
                                          </p:val>
                                        </p:tav>
                                        <p:tav tm="100000">
                                          <p:val>
                                            <p:strVal val="#ppt_x"/>
                                          </p:val>
                                        </p:tav>
                                      </p:tavLst>
                                    </p:anim>
                                    <p:anim calcmode="lin" valueType="num">
                                      <p:cBhvr additive="base">
                                        <p:cTn id="44" dur="500" fill="hold"/>
                                        <p:tgtEl>
                                          <p:spTgt spid="2"/>
                                        </p:tgtEl>
                                        <p:attrNameLst>
                                          <p:attrName>ppt_y</p:attrName>
                                        </p:attrNameLst>
                                      </p:cBhvr>
                                      <p:tavLst>
                                        <p:tav tm="0">
                                          <p:val>
                                            <p:strVal val="#ppt_y"/>
                                          </p:val>
                                        </p:tav>
                                        <p:tav tm="100000">
                                          <p:val>
                                            <p:strVal val="#ppt_y"/>
                                          </p:val>
                                        </p:tav>
                                      </p:tavLst>
                                    </p:anim>
                                  </p:childTnLst>
                                </p:cTn>
                              </p:par>
                            </p:childTnLst>
                          </p:cTn>
                        </p:par>
                        <p:par>
                          <p:cTn id="45" fill="hold">
                            <p:stCondLst>
                              <p:cond delay="4550"/>
                            </p:stCondLst>
                            <p:childTnLst>
                              <p:par>
                                <p:cTn id="46" presetID="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true"/>
      <p:bldP spid="10" grpId="0" animBg="true"/>
      <p:bldP spid="12" grpId="0" animBg="true"/>
      <p:bldP spid="14" grpId="0" animBg="true"/>
      <p:bldP spid="20" grpId="0"/>
      <p:bldP spid="23" grpId="0" animBg="true"/>
      <p:bldP spid="25" grpId="0"/>
      <p:bldP spid="2" grpId="0" animBg="true"/>
      <p:bldP spid="3" grpId="0" animBg="tru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TextBox 9"/>
          <p:cNvSpPr txBox="true"/>
          <p:nvPr/>
        </p:nvSpPr>
        <p:spPr>
          <a:xfrm>
            <a:off x="1558925" y="2325688"/>
            <a:ext cx="9304338" cy="922337"/>
          </a:xfrm>
          <a:prstGeom prst="rect">
            <a:avLst/>
          </a:prstGeom>
          <a:noFill/>
          <a:ln w="9525">
            <a:noFill/>
          </a:ln>
        </p:spPr>
        <p:txBody>
          <a:bodyPr lIns="91388" tIns="45693" rIns="91388" bIns="45693">
            <a:spAutoFit/>
          </a:bodyPr>
          <a:p>
            <a:pPr algn="ctr" eaLnBrk="1" hangingPunct="1">
              <a:buNone/>
            </a:pPr>
            <a:r>
              <a:rPr lang="zh-CN" altLang="en-US" sz="5400" b="1" dirty="0">
                <a:solidFill>
                  <a:srgbClr val="C00000"/>
                </a:solidFill>
                <a:latin typeface="方正小标宋简体" panose="02000000000000000000" pitchFamily="2" charset="-122"/>
                <a:ea typeface="方正小标宋简体" panose="02000000000000000000" pitchFamily="2" charset="-122"/>
              </a:rPr>
              <a:t>党的二十大的主题、主要成果</a:t>
            </a:r>
            <a:endParaRPr lang="zh-CN" altLang="en-US" sz="5400" dirty="0">
              <a:solidFill>
                <a:schemeClr val="tx2"/>
              </a:solidFill>
              <a:latin typeface="方正小标宋简体" panose="02000000000000000000" pitchFamily="2" charset="-122"/>
              <a:ea typeface="方正小标宋简体" panose="02000000000000000000" pitchFamily="2" charset="-122"/>
            </a:endParaRPr>
          </a:p>
        </p:txBody>
      </p:sp>
      <p:cxnSp>
        <p:nvCxnSpPr>
          <p:cNvPr id="5" name="直接连接符 4"/>
          <p:cNvCxnSpPr/>
          <p:nvPr/>
        </p:nvCxnSpPr>
        <p:spPr>
          <a:xfrm>
            <a:off x="1724025" y="3348038"/>
            <a:ext cx="8856663" cy="0"/>
          </a:xfrm>
          <a:prstGeom prst="line">
            <a:avLst/>
          </a:prstGeom>
          <a:ln w="9525" cap="flat" cmpd="sng">
            <a:solidFill>
              <a:srgbClr val="C00000"/>
            </a:solidFill>
            <a:prstDash val="solid"/>
            <a:headEnd type="none" w="med" len="med"/>
            <a:tailEnd type="none" w="med" len="med"/>
          </a:ln>
        </p:spPr>
      </p:cxnSp>
      <p:grpSp>
        <p:nvGrpSpPr>
          <p:cNvPr id="7" name="组合 6"/>
          <p:cNvGrpSpPr/>
          <p:nvPr/>
        </p:nvGrpSpPr>
        <p:grpSpPr>
          <a:xfrm>
            <a:off x="5348288" y="755650"/>
            <a:ext cx="1608137" cy="1468438"/>
            <a:chOff x="5208772" y="508000"/>
            <a:chExt cx="2002971" cy="1828800"/>
          </a:xfrm>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小标宋简体" panose="02000000000000000000" pitchFamily="2" charset="-122"/>
                <a:ea typeface="方正小标宋简体" panose="02000000000000000000" pitchFamily="2" charset="-122"/>
                <a:cs typeface="+mn-cs"/>
              </a:endParaRPr>
            </a:p>
          </p:txBody>
        </p:sp>
        <p:sp>
          <p:nvSpPr>
            <p:cNvPr id="12295" name="文本框 8"/>
            <p:cNvSpPr txBox="true"/>
            <p:nvPr/>
          </p:nvSpPr>
          <p:spPr>
            <a:xfrm>
              <a:off x="5208772" y="699125"/>
              <a:ext cx="2002971" cy="1446550"/>
            </a:xfrm>
            <a:prstGeom prst="rect">
              <a:avLst/>
            </a:prstGeom>
            <a:noFill/>
            <a:ln w="9525">
              <a:noFill/>
            </a:ln>
          </p:spPr>
          <p:txBody>
            <a:bodyPr>
              <a:spAutoFit/>
            </a:bodyPr>
            <a:p>
              <a:pPr algn="ctr" eaLnBrk="1" hangingPunct="1">
                <a:buNone/>
              </a:pPr>
              <a:r>
                <a:rPr lang="en-US" altLang="zh-CN" sz="7000" dirty="0">
                  <a:solidFill>
                    <a:schemeClr val="bg1"/>
                  </a:solidFill>
                  <a:latin typeface="方正小标宋简体" panose="02000000000000000000" pitchFamily="2" charset="-122"/>
                  <a:ea typeface="方正小标宋简体" panose="02000000000000000000" pitchFamily="2" charset="-122"/>
                </a:rPr>
                <a:t>01</a:t>
              </a:r>
              <a:endParaRPr lang="zh-CN" altLang="en-US" sz="7000" dirty="0">
                <a:solidFill>
                  <a:schemeClr val="bg1"/>
                </a:solidFill>
                <a:latin typeface="方正小标宋简体" panose="02000000000000000000" pitchFamily="2" charset="-122"/>
                <a:ea typeface="方正小标宋简体" panose="02000000000000000000" pitchFamily="2" charset="-122"/>
              </a:endParaRPr>
            </a:p>
          </p:txBody>
        </p:sp>
      </p:grpSp>
      <p:sp>
        <p:nvSpPr>
          <p:cNvPr id="10" name="文本框 9"/>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000000"/>
                                          </p:val>
                                        </p:tav>
                                        <p:tav tm="100000">
                                          <p:val>
                                            <p:fltVal val="0.000000"/>
                                          </p:val>
                                        </p:tav>
                                      </p:tavLst>
                                    </p:anim>
                                    <p:anim calcmode="lin" valueType="num">
                                      <p:cBhvr>
                                        <p:cTn id="9" dur="2000" fill="hold"/>
                                        <p:tgtEl>
                                          <p:spTgt spid="7"/>
                                        </p:tgtEl>
                                        <p:attrNameLst>
                                          <p:attrName>ppt_h</p:attrName>
                                        </p:attrNameLst>
                                      </p:cBhvr>
                                      <p:tavLst>
                                        <p:tav tm="0">
                                          <p:val>
                                            <p:fltVal val="0.000000"/>
                                          </p:val>
                                        </p:tav>
                                        <p:tav tm="100000">
                                          <p:val>
                                            <p:strVal val="#ppt_h"/>
                                          </p:val>
                                        </p:tav>
                                      </p:tavLst>
                                    </p:anim>
                                    <p:anim calcmode="lin" valueType="num">
                                      <p:cBhvr>
                                        <p:cTn id="10" dur="2000" fill="hold"/>
                                        <p:tgtEl>
                                          <p:spTgt spid="7"/>
                                        </p:tgtEl>
                                        <p:attrNameLst>
                                          <p:attrName>ppt_w</p:attrName>
                                        </p:attrNameLst>
                                      </p:cBhvr>
                                      <p:tavLst>
                                        <p:tav tm="0">
                                          <p:val>
                                            <p:fltVal val="0.00000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par>
                          <p:cTn id="19" fill="hold">
                            <p:stCondLst>
                              <p:cond delay="310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36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标题 3"/>
          <p:cNvSpPr>
            <a:spLocks noGrp="true"/>
          </p:cNvSpPr>
          <p:nvPr>
            <p:ph type="title"/>
          </p:nvPr>
        </p:nvSpPr>
        <p:spPr>
          <a:xfrm>
            <a:off x="788988" y="230188"/>
            <a:ext cx="10490200" cy="488950"/>
          </a:xfrm>
        </p:spPr>
        <p:txBody>
          <a:bodyPr vert="horz" lIns="91440" tIns="45720" rIns="91440" bIns="45720" rtlCol="0" anchor="ctr">
            <a:normAutofit fontScale="90000"/>
          </a:bodyPr>
          <a:lstStyle/>
          <a:p>
            <a:pPr marL="0" marR="0" lvl="0" indent="0" algn="just" defTabSz="914400" rtl="0" eaLnBrk="1" fontAlgn="auto" latinLnBrk="0" hangingPunct="1">
              <a:lnSpc>
                <a:spcPct val="9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j-cs"/>
              </a:rPr>
              <a:t>党的二十大的主题、主要成果</a:t>
            </a:r>
            <a:endParaRPr kumimoji="0" lang="zh-CN" altLang="en-US" sz="32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j-cs"/>
            </a:endParaRPr>
          </a:p>
        </p:txBody>
      </p:sp>
      <p:sp>
        <p:nvSpPr>
          <p:cNvPr id="7" name="文本框 6"/>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
        <p:nvSpPr>
          <p:cNvPr id="8" name="文本框 7"/>
          <p:cNvSpPr txBox="true"/>
          <p:nvPr/>
        </p:nvSpPr>
        <p:spPr>
          <a:xfrm>
            <a:off x="1220788" y="810260"/>
            <a:ext cx="10058400" cy="4759325"/>
          </a:xfrm>
          <a:prstGeom prst="rect">
            <a:avLst/>
          </a:prstGeom>
          <a:noFill/>
        </p:spPr>
        <p:txBody>
          <a:bodyPr wrap="square">
            <a:spAutoFit/>
          </a:bodyPr>
          <a:lstStyle/>
          <a:p>
            <a:pPr marR="0" indent="408305" algn="just" defTabSz="914400" eaLnBrk="1" fontAlgn="auto" hangingPunct="1">
              <a:lnSpc>
                <a:spcPts val="2800"/>
              </a:lnSpc>
              <a:spcBef>
                <a:spcPts val="0"/>
              </a:spcBef>
              <a:spcAft>
                <a:spcPts val="0"/>
              </a:spcAft>
              <a:buClrTx/>
              <a:buSzTx/>
              <a:buFontTx/>
              <a:buNone/>
              <a:defRPr/>
            </a:pPr>
            <a:r>
              <a:rPr kumimoji="0" lang="en-US" altLang="zh-CN" b="1" kern="100" cap="none" spc="0" normalizeH="0" baseline="0" noProof="0" dirty="0">
                <a:solidFill>
                  <a:srgbClr val="000000"/>
                </a:solidFill>
                <a:latin typeface="+mn-ea"/>
                <a:ea typeface="+mn-ea"/>
                <a:cs typeface="Times New Roman" panose="02020603050405020304" pitchFamily="18" charset="0"/>
              </a:rPr>
              <a:t>(</a:t>
            </a:r>
            <a:r>
              <a:rPr kumimoji="0" lang="zh-CN" altLang="en-US" b="1" kern="100" cap="none" spc="0" normalizeH="0" baseline="0" noProof="0" dirty="0">
                <a:solidFill>
                  <a:srgbClr val="000000"/>
                </a:solidFill>
                <a:latin typeface="+mn-ea"/>
                <a:ea typeface="+mn-ea"/>
                <a:cs typeface="Times New Roman" panose="02020603050405020304" pitchFamily="18" charset="0"/>
              </a:rPr>
              <a:t>一</a:t>
            </a:r>
            <a:r>
              <a:rPr kumimoji="0" lang="en-US" altLang="zh-CN" b="1" kern="100" cap="none" spc="0" normalizeH="0" baseline="0" noProof="0" dirty="0">
                <a:solidFill>
                  <a:srgbClr val="000000"/>
                </a:solidFill>
                <a:latin typeface="+mn-ea"/>
                <a:ea typeface="+mn-ea"/>
                <a:cs typeface="Times New Roman" panose="02020603050405020304" pitchFamily="18" charset="0"/>
              </a:rPr>
              <a:t>)</a:t>
            </a:r>
            <a:r>
              <a:rPr kumimoji="0" lang="zh-CN" altLang="en-US" b="1" kern="100" cap="none" spc="0" normalizeH="0" baseline="0" noProof="0" dirty="0">
                <a:solidFill>
                  <a:srgbClr val="000000"/>
                </a:solidFill>
                <a:latin typeface="+mn-ea"/>
                <a:ea typeface="+mn-ea"/>
                <a:cs typeface="Times New Roman" panose="02020603050405020304" pitchFamily="18" charset="0"/>
              </a:rPr>
              <a:t>党的二十大的主题。</a:t>
            </a:r>
            <a:endParaRPr kumimoji="0" lang="en-US" altLang="zh-CN" b="1"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kern="100" cap="none" spc="0" normalizeH="0" baseline="0" noProof="0" dirty="0">
                <a:solidFill>
                  <a:srgbClr val="000000"/>
                </a:solidFill>
                <a:latin typeface="+mn-ea"/>
                <a:ea typeface="+mn-ea"/>
                <a:cs typeface="Times New Roman" panose="02020603050405020304" pitchFamily="18" charset="0"/>
              </a:rPr>
              <a:t>高举中国特色社会主义伟大旗帜，全面贯彻习近平新时代中国特色社会主义思想，弘扬伟大建党精神</a:t>
            </a:r>
            <a:r>
              <a:rPr kumimoji="0" lang="en-US" altLang="zh-CN" kern="100" cap="none" spc="0" normalizeH="0" baseline="0" noProof="0" dirty="0">
                <a:solidFill>
                  <a:srgbClr val="000000"/>
                </a:solidFill>
                <a:latin typeface="+mn-ea"/>
                <a:ea typeface="+mn-ea"/>
                <a:cs typeface="Times New Roman" panose="02020603050405020304" pitchFamily="18" charset="0"/>
              </a:rPr>
              <a:t>,</a:t>
            </a:r>
            <a:r>
              <a:rPr kumimoji="0" lang="zh-CN" altLang="en-US" kern="100" cap="none" spc="0" normalizeH="0" baseline="0" noProof="0" dirty="0">
                <a:solidFill>
                  <a:srgbClr val="000000"/>
                </a:solidFill>
                <a:latin typeface="+mn-ea"/>
                <a:ea typeface="+mn-ea"/>
                <a:cs typeface="Times New Roman" panose="02020603050405020304" pitchFamily="18" charset="0"/>
              </a:rPr>
              <a:t> 自信自强、守正创新，踔厉奋发、勇毅前行，为全面建设社会主义现代化国家、全面推进中华民族伟大复兴而团结奋斗。</a:t>
            </a:r>
            <a:endParaRPr kumimoji="0" lang="zh-CN" altLang="en-US" sz="1100" kern="100" cap="none" spc="0" normalizeH="0" baseline="0" noProof="0" dirty="0">
              <a:latin typeface="+mn-ea"/>
              <a:ea typeface="+mn-ea"/>
              <a:cs typeface="Times New Roman" panose="02020603050405020304" pitchFamily="18" charset="0"/>
            </a:endParaRPr>
          </a:p>
          <a:p>
            <a:pPr marR="0" indent="406400" algn="just" defTabSz="914400" eaLnBrk="1" fontAlgn="auto" hangingPunct="1">
              <a:lnSpc>
                <a:spcPts val="2800"/>
              </a:lnSpc>
              <a:spcBef>
                <a:spcPts val="0"/>
              </a:spcBef>
              <a:spcAft>
                <a:spcPts val="0"/>
              </a:spcAft>
              <a:buClrTx/>
              <a:buSzTx/>
              <a:buFontTx/>
              <a:buNone/>
              <a:defRPr/>
            </a:pPr>
            <a:r>
              <a:rPr kumimoji="0" lang="en-US" altLang="zh-CN" b="1" kern="100" cap="none" spc="0" normalizeH="0" baseline="0" noProof="0" dirty="0">
                <a:solidFill>
                  <a:srgbClr val="000000"/>
                </a:solidFill>
                <a:latin typeface="+mn-ea"/>
                <a:ea typeface="+mn-ea"/>
                <a:cs typeface="Times New Roman" panose="02020603050405020304" pitchFamily="18" charset="0"/>
              </a:rPr>
              <a:t>(</a:t>
            </a:r>
            <a:r>
              <a:rPr kumimoji="0" lang="zh-CN" altLang="en-US" b="1" kern="100" cap="none" spc="0" normalizeH="0" baseline="0" noProof="0" dirty="0">
                <a:solidFill>
                  <a:srgbClr val="000000"/>
                </a:solidFill>
                <a:latin typeface="+mn-ea"/>
                <a:ea typeface="+mn-ea"/>
                <a:cs typeface="Times New Roman" panose="02020603050405020304" pitchFamily="18" charset="0"/>
              </a:rPr>
              <a:t>二</a:t>
            </a:r>
            <a:r>
              <a:rPr kumimoji="0" lang="en-US" altLang="zh-CN" b="1" kern="100" cap="none" spc="0" normalizeH="0" baseline="0" noProof="0" dirty="0">
                <a:solidFill>
                  <a:srgbClr val="000000"/>
                </a:solidFill>
                <a:latin typeface="+mn-ea"/>
                <a:ea typeface="+mn-ea"/>
                <a:cs typeface="Times New Roman" panose="02020603050405020304" pitchFamily="18" charset="0"/>
              </a:rPr>
              <a:t>)</a:t>
            </a:r>
            <a:r>
              <a:rPr kumimoji="0" lang="zh-CN" altLang="en-US" b="1" kern="100" cap="none" spc="0" normalizeH="0" baseline="0" noProof="0" dirty="0">
                <a:solidFill>
                  <a:srgbClr val="000000"/>
                </a:solidFill>
                <a:latin typeface="+mn-ea"/>
                <a:ea typeface="+mn-ea"/>
                <a:cs typeface="Times New Roman" panose="02020603050405020304" pitchFamily="18" charset="0"/>
              </a:rPr>
              <a:t>党的二十大的主要成果。</a:t>
            </a:r>
            <a:endParaRPr kumimoji="0" lang="zh-CN" altLang="en-US" sz="1400" kern="1200" cap="none" spc="0" normalizeH="0" baseline="0" noProof="0" dirty="0">
              <a:latin typeface="+mn-ea"/>
              <a:ea typeface="+mn-ea"/>
              <a:cs typeface="Times New Roman" panose="02020603050405020304" pitchFamily="18" charset="0"/>
            </a:endParaRPr>
          </a:p>
          <a:p>
            <a:pPr marR="0" indent="406400" algn="just" defTabSz="914400" eaLnBrk="1" fontAlgn="auto" hangingPunct="1">
              <a:lnSpc>
                <a:spcPts val="2800"/>
              </a:lnSpc>
              <a:spcBef>
                <a:spcPts val="0"/>
              </a:spcBef>
              <a:spcAft>
                <a:spcPts val="0"/>
              </a:spcAft>
              <a:buClrTx/>
              <a:buSzTx/>
              <a:buFontTx/>
              <a:buNone/>
              <a:defRPr/>
            </a:pPr>
            <a:r>
              <a:rPr kumimoji="0" lang="zh-CN" altLang="en-US" kern="100" cap="none" spc="0" normalizeH="0" baseline="0" noProof="0" dirty="0">
                <a:solidFill>
                  <a:srgbClr val="000000"/>
                </a:solidFill>
                <a:latin typeface="+mn-ea"/>
                <a:ea typeface="+mn-ea"/>
                <a:cs typeface="Times New Roman" panose="02020603050405020304" pitchFamily="18" charset="0"/>
              </a:rPr>
              <a:t>提出了党的二十大的主题</a:t>
            </a:r>
            <a:r>
              <a:rPr kumimoji="0" lang="en-US" altLang="zh-CN" kern="100" cap="none" spc="0" normalizeH="0" baseline="0" noProof="0" dirty="0">
                <a:solidFill>
                  <a:srgbClr val="000000"/>
                </a:solidFill>
                <a:latin typeface="+mn-ea"/>
                <a:ea typeface="+mn-ea"/>
                <a:cs typeface="Times New Roman" panose="02020603050405020304" pitchFamily="18" charset="0"/>
              </a:rPr>
              <a:t>,</a:t>
            </a:r>
            <a:r>
              <a:rPr kumimoji="0" lang="zh-CN" altLang="en-US" kern="100" cap="none" spc="0" normalizeH="0" baseline="0" noProof="0" dirty="0">
                <a:solidFill>
                  <a:srgbClr val="000000"/>
                </a:solidFill>
                <a:latin typeface="+mn-ea"/>
                <a:ea typeface="+mn-ea"/>
                <a:cs typeface="Times New Roman" panose="02020603050405020304" pitchFamily="18" charset="0"/>
              </a:rPr>
              <a:t>回顾了过去</a:t>
            </a:r>
            <a:r>
              <a:rPr kumimoji="0" lang="en-US" altLang="zh-CN" kern="100" cap="none" spc="0" normalizeH="0" baseline="0" noProof="0" dirty="0">
                <a:solidFill>
                  <a:srgbClr val="000000"/>
                </a:solidFill>
                <a:latin typeface="+mn-ea"/>
                <a:ea typeface="+mn-ea"/>
                <a:cs typeface="Times New Roman" panose="02020603050405020304" pitchFamily="18" charset="0"/>
              </a:rPr>
              <a:t>5</a:t>
            </a:r>
            <a:r>
              <a:rPr kumimoji="0" lang="zh-CN" altLang="en-US" kern="100" cap="none" spc="0" normalizeH="0" baseline="0" noProof="0" dirty="0">
                <a:solidFill>
                  <a:srgbClr val="000000"/>
                </a:solidFill>
                <a:latin typeface="+mn-ea"/>
                <a:ea typeface="+mn-ea"/>
                <a:cs typeface="Times New Roman" panose="02020603050405020304" pitchFamily="18" charset="0"/>
              </a:rPr>
              <a:t>年的工作和新时代</a:t>
            </a:r>
            <a:r>
              <a:rPr kumimoji="0" lang="en-US" altLang="zh-CN" kern="100" cap="none" spc="0" normalizeH="0" baseline="0" noProof="0" dirty="0">
                <a:solidFill>
                  <a:srgbClr val="000000"/>
                </a:solidFill>
                <a:latin typeface="+mn-ea"/>
                <a:ea typeface="+mn-ea"/>
                <a:cs typeface="Times New Roman" panose="02020603050405020304" pitchFamily="18" charset="0"/>
              </a:rPr>
              <a:t>10</a:t>
            </a:r>
            <a:r>
              <a:rPr kumimoji="0" lang="zh-CN" altLang="en-US" kern="100" cap="none" spc="0" normalizeH="0" baseline="0" noProof="0" dirty="0">
                <a:solidFill>
                  <a:srgbClr val="000000"/>
                </a:solidFill>
                <a:latin typeface="+mn-ea"/>
                <a:ea typeface="+mn-ea"/>
                <a:cs typeface="Times New Roman" panose="02020603050405020304" pitchFamily="18" charset="0"/>
              </a:rPr>
              <a:t>年的伟大变革</a:t>
            </a:r>
            <a:r>
              <a:rPr kumimoji="0" lang="en-US" altLang="zh-CN" kern="100" cap="none" spc="0" normalizeH="0" baseline="0" noProof="0" dirty="0">
                <a:solidFill>
                  <a:srgbClr val="000000"/>
                </a:solidFill>
                <a:latin typeface="+mn-ea"/>
                <a:ea typeface="+mn-ea"/>
                <a:cs typeface="Times New Roman" panose="02020603050405020304" pitchFamily="18" charset="0"/>
              </a:rPr>
              <a:t>,</a:t>
            </a:r>
            <a:r>
              <a:rPr kumimoji="0" lang="zh-CN" altLang="en-US" kern="100" cap="none" spc="0" normalizeH="0" baseline="0" noProof="0" dirty="0">
                <a:solidFill>
                  <a:srgbClr val="000000"/>
                </a:solidFill>
                <a:latin typeface="+mn-ea"/>
                <a:ea typeface="+mn-ea"/>
                <a:cs typeface="Times New Roman" panose="02020603050405020304" pitchFamily="18" charset="0"/>
              </a:rPr>
              <a:t>阐述了开辟马克思主义中国化时代化新境界、中国式现代化的中国特色和本质要求等重大问题，对全面建设社会主义现代化国家、全面推进中华民族伟大复兴进行了战略谋划，对统筹推进“五位一体”总体布局、协调推进“四个全面”战略布局作出了全面部署。</a:t>
            </a:r>
            <a:endParaRPr kumimoji="0" lang="zh-CN" altLang="en-US" sz="1400" kern="1200" cap="none" spc="0" normalizeH="0" baseline="0" noProof="0" dirty="0">
              <a:latin typeface="+mn-ea"/>
              <a:ea typeface="+mn-ea"/>
              <a:cs typeface="Times New Roman" panose="02020603050405020304" pitchFamily="18" charset="0"/>
            </a:endParaRPr>
          </a:p>
          <a:p>
            <a:pPr marR="0" indent="406400" algn="just" defTabSz="914400" eaLnBrk="1" fontAlgn="auto" hangingPunct="1">
              <a:lnSpc>
                <a:spcPts val="2800"/>
              </a:lnSpc>
              <a:spcBef>
                <a:spcPts val="0"/>
              </a:spcBef>
              <a:spcAft>
                <a:spcPts val="0"/>
              </a:spcAft>
              <a:buClrTx/>
              <a:buSzTx/>
              <a:buFontTx/>
              <a:buNone/>
              <a:defRPr/>
            </a:pPr>
            <a:r>
              <a:rPr kumimoji="0" lang="zh-CN" altLang="en-US" kern="100" cap="none" spc="0" normalizeH="0" baseline="0" noProof="0" dirty="0">
                <a:solidFill>
                  <a:srgbClr val="000000"/>
                </a:solidFill>
                <a:latin typeface="+mn-ea"/>
                <a:ea typeface="+mn-ea"/>
                <a:cs typeface="Times New Roman" panose="02020603050405020304" pitchFamily="18" charset="0"/>
              </a:rPr>
              <a:t>大会通过了习近平同志代表第十九届中央委员会所作的</a:t>
            </a:r>
            <a:r>
              <a:rPr kumimoji="0" lang="en-US" altLang="zh-CN" kern="100" cap="none" spc="0" normalizeH="0" baseline="0" noProof="0" dirty="0">
                <a:solidFill>
                  <a:srgbClr val="000000"/>
                </a:solidFill>
                <a:latin typeface="+mn-ea"/>
                <a:ea typeface="+mn-ea"/>
                <a:cs typeface="Times New Roman" panose="02020603050405020304" pitchFamily="18" charset="0"/>
              </a:rPr>
              <a:t>《</a:t>
            </a:r>
            <a:r>
              <a:rPr kumimoji="0" lang="zh-CN" altLang="en-US" kern="100" cap="none" spc="0" normalizeH="0" baseline="0" noProof="0" dirty="0">
                <a:solidFill>
                  <a:srgbClr val="000000"/>
                </a:solidFill>
                <a:latin typeface="+mn-ea"/>
                <a:ea typeface="+mn-ea"/>
                <a:cs typeface="Times New Roman" panose="02020603050405020304" pitchFamily="18" charset="0"/>
              </a:rPr>
              <a:t>高举中国特色社会主义伟大旗帜  为全面建设社会主义现代化国家而团结奋斗</a:t>
            </a:r>
            <a:r>
              <a:rPr kumimoji="0" lang="en-US" altLang="zh-CN" kern="100" cap="none" spc="0" normalizeH="0" baseline="0" noProof="0" dirty="0">
                <a:solidFill>
                  <a:srgbClr val="000000"/>
                </a:solidFill>
                <a:latin typeface="+mn-ea"/>
                <a:ea typeface="+mn-ea"/>
                <a:cs typeface="Times New Roman" panose="02020603050405020304" pitchFamily="18" charset="0"/>
              </a:rPr>
              <a:t>》</a:t>
            </a:r>
            <a:r>
              <a:rPr kumimoji="0" lang="zh-CN" altLang="en-US" kern="100" cap="none" spc="0" normalizeH="0" baseline="0" noProof="0" dirty="0">
                <a:solidFill>
                  <a:srgbClr val="000000"/>
                </a:solidFill>
                <a:latin typeface="+mn-ea"/>
                <a:ea typeface="+mn-ea"/>
                <a:cs typeface="Times New Roman" panose="02020603050405020304" pitchFamily="18" charset="0"/>
              </a:rPr>
              <a:t>的报告。</a:t>
            </a:r>
            <a:endParaRPr kumimoji="0" lang="zh-CN" altLang="en-US" sz="1400" kern="1200" cap="none" spc="0" normalizeH="0" baseline="0" noProof="0" dirty="0">
              <a:latin typeface="+mn-ea"/>
              <a:ea typeface="+mn-ea"/>
              <a:cs typeface="Times New Roman" panose="02020603050405020304" pitchFamily="18" charset="0"/>
            </a:endParaRPr>
          </a:p>
          <a:p>
            <a:pPr marR="0" indent="406400" algn="just" defTabSz="914400" eaLnBrk="1" fontAlgn="auto" hangingPunct="1">
              <a:lnSpc>
                <a:spcPts val="2800"/>
              </a:lnSpc>
              <a:spcBef>
                <a:spcPts val="0"/>
              </a:spcBef>
              <a:spcAft>
                <a:spcPts val="0"/>
              </a:spcAft>
              <a:buClrTx/>
              <a:buSzTx/>
              <a:buFontTx/>
              <a:buNone/>
              <a:defRPr/>
            </a:pPr>
            <a:r>
              <a:rPr kumimoji="0" lang="zh-CN" altLang="en-US" kern="100" cap="none" spc="0" normalizeH="0" baseline="0" noProof="0" dirty="0">
                <a:solidFill>
                  <a:srgbClr val="000000"/>
                </a:solidFill>
                <a:latin typeface="+mn-ea"/>
                <a:ea typeface="+mn-ea"/>
                <a:cs typeface="Times New Roman" panose="02020603050405020304" pitchFamily="18" charset="0"/>
              </a:rPr>
              <a:t>大会通过了</a:t>
            </a:r>
            <a:r>
              <a:rPr kumimoji="0" lang="en-US" altLang="zh-CN" kern="100" cap="none" spc="0" normalizeH="0" baseline="0" noProof="0" dirty="0">
                <a:solidFill>
                  <a:srgbClr val="000000"/>
                </a:solidFill>
                <a:latin typeface="+mn-ea"/>
                <a:ea typeface="+mn-ea"/>
                <a:cs typeface="Times New Roman" panose="02020603050405020304" pitchFamily="18" charset="0"/>
              </a:rPr>
              <a:t>《</a:t>
            </a:r>
            <a:r>
              <a:rPr kumimoji="0" lang="zh-CN" altLang="en-US" kern="100" cap="none" spc="0" normalizeH="0" baseline="0" noProof="0" dirty="0">
                <a:solidFill>
                  <a:srgbClr val="000000"/>
                </a:solidFill>
                <a:latin typeface="+mn-ea"/>
                <a:ea typeface="+mn-ea"/>
                <a:cs typeface="Times New Roman" panose="02020603050405020304" pitchFamily="18" charset="0"/>
              </a:rPr>
              <a:t>中国共产党章程（修正案）</a:t>
            </a:r>
            <a:r>
              <a:rPr kumimoji="0" lang="en-US" altLang="zh-CN" kern="100" cap="none" spc="0" normalizeH="0" baseline="0" noProof="0" dirty="0">
                <a:solidFill>
                  <a:srgbClr val="000000"/>
                </a:solidFill>
                <a:latin typeface="+mn-ea"/>
                <a:ea typeface="+mn-ea"/>
                <a:cs typeface="Times New Roman" panose="02020603050405020304" pitchFamily="18" charset="0"/>
              </a:rPr>
              <a:t>》</a:t>
            </a:r>
            <a:r>
              <a:rPr kumimoji="0" lang="zh-CN" altLang="en-US" kern="100" cap="none" spc="0" normalizeH="0" baseline="0" noProof="0" dirty="0">
                <a:solidFill>
                  <a:srgbClr val="000000"/>
                </a:solidFill>
                <a:latin typeface="+mn-ea"/>
                <a:ea typeface="+mn-ea"/>
                <a:cs typeface="Times New Roman" panose="02020603050405020304" pitchFamily="18" charset="0"/>
              </a:rPr>
              <a:t>。</a:t>
            </a:r>
            <a:endParaRPr kumimoji="0" lang="zh-CN" altLang="en-US" kern="100" cap="none" spc="0" normalizeH="0" baseline="0" noProof="0" dirty="0">
              <a:solidFill>
                <a:srgbClr val="000000"/>
              </a:solidFill>
              <a:latin typeface="+mn-ea"/>
              <a:ea typeface="+mn-ea"/>
              <a:cs typeface="Times New Roman" panose="02020603050405020304" pitchFamily="18" charset="0"/>
            </a:endParaRPr>
          </a:p>
          <a:p>
            <a:pPr marR="0" indent="406400" algn="just" defTabSz="914400" eaLnBrk="1" fontAlgn="auto" hangingPunct="1">
              <a:lnSpc>
                <a:spcPts val="2800"/>
              </a:lnSpc>
              <a:spcBef>
                <a:spcPts val="0"/>
              </a:spcBef>
              <a:spcAft>
                <a:spcPts val="0"/>
              </a:spcAft>
              <a:buClrTx/>
              <a:buSzTx/>
              <a:buFontTx/>
              <a:buNone/>
              <a:defRPr/>
            </a:pPr>
            <a:r>
              <a:rPr kumimoji="0" lang="zh-CN" altLang="en-US" sz="1800" kern="100" cap="none" spc="0" normalizeH="0" baseline="0" noProof="0" dirty="0">
                <a:solidFill>
                  <a:srgbClr val="000000"/>
                </a:solidFill>
                <a:latin typeface="+mn-ea"/>
                <a:ea typeface="+mn-ea"/>
                <a:cs typeface="Times New Roman" panose="02020603050405020304" pitchFamily="18" charset="0"/>
              </a:rPr>
              <a:t>党的二十届一中全会选举产生了以习近平同志为核心的新一届中央领导集体。</a:t>
            </a:r>
            <a:endParaRPr kumimoji="0" lang="zh-CN" altLang="en-US" sz="1800" kern="100" cap="none" spc="0" normalizeH="0" baseline="0" noProof="0" dirty="0">
              <a:solidFill>
                <a:srgbClr val="000000"/>
              </a:solidFill>
              <a:latin typeface="+mn-ea"/>
              <a:ea typeface="+mn-ea"/>
              <a:cs typeface="Times New Roman" panose="02020603050405020304" pitchFamily="18"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TextBox 9"/>
          <p:cNvSpPr txBox="true"/>
          <p:nvPr/>
        </p:nvSpPr>
        <p:spPr>
          <a:xfrm>
            <a:off x="1408113" y="2502535"/>
            <a:ext cx="9488488" cy="705485"/>
          </a:xfrm>
          <a:prstGeom prst="rect">
            <a:avLst/>
          </a:prstGeom>
          <a:noFill/>
        </p:spPr>
        <p:txBody>
          <a:bodyPr wrap="square" lIns="91388" tIns="45693" rIns="91388" bIns="45693" rtlCol="0">
            <a:spAutoFit/>
          </a:bodyPr>
          <a:lstStyle/>
          <a:p>
            <a:pPr marR="0" algn="ctr" defTabSz="914400" eaLnBrk="1" fontAlgn="auto" hangingPunct="1">
              <a:spcBef>
                <a:spcPts val="0"/>
              </a:spcBef>
              <a:spcAft>
                <a:spcPts val="0"/>
              </a:spcAft>
              <a:buClrTx/>
              <a:buSzTx/>
              <a:buFontTx/>
              <a:buNone/>
              <a:defRPr/>
            </a:pPr>
            <a:r>
              <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rPr>
              <a:t>过去</a:t>
            </a:r>
            <a:r>
              <a:rPr lang="en-US" altLang="zh-CN"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rPr>
              <a:t>5</a:t>
            </a:r>
            <a:r>
              <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rPr>
              <a:t>年的工作和新时代</a:t>
            </a:r>
            <a:r>
              <a:rPr lang="en-US" altLang="zh-CN"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rPr>
              <a:t>10</a:t>
            </a:r>
            <a:r>
              <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rPr>
              <a:t>年的伟大变革</a:t>
            </a:r>
            <a:endParaRPr kumimoji="0" lang="zh-CN" altLang="en-US" sz="4000" b="1"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n-cs"/>
              <a:sym typeface="+mn-ea"/>
            </a:endParaRPr>
          </a:p>
        </p:txBody>
      </p:sp>
      <p:cxnSp>
        <p:nvCxnSpPr>
          <p:cNvPr id="5" name="直接连接符 4"/>
          <p:cNvCxnSpPr/>
          <p:nvPr/>
        </p:nvCxnSpPr>
        <p:spPr>
          <a:xfrm>
            <a:off x="1724025" y="3348038"/>
            <a:ext cx="8856663" cy="0"/>
          </a:xfrm>
          <a:prstGeom prst="line">
            <a:avLst/>
          </a:prstGeom>
          <a:ln w="9525" cap="flat" cmpd="sng">
            <a:solidFill>
              <a:srgbClr val="C00000"/>
            </a:solidFill>
            <a:prstDash val="solid"/>
            <a:headEnd type="none" w="med" len="med"/>
            <a:tailEnd type="none" w="med" len="med"/>
          </a:ln>
        </p:spPr>
      </p:cxnSp>
      <p:grpSp>
        <p:nvGrpSpPr>
          <p:cNvPr id="7" name="组合 6"/>
          <p:cNvGrpSpPr/>
          <p:nvPr/>
        </p:nvGrpSpPr>
        <p:grpSpPr>
          <a:xfrm>
            <a:off x="5348288" y="755650"/>
            <a:ext cx="1608137" cy="1468438"/>
            <a:chOff x="5208772" y="508000"/>
            <a:chExt cx="2002971" cy="1828800"/>
          </a:xfrm>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小标宋简体" panose="02000000000000000000" pitchFamily="2" charset="-122"/>
                <a:ea typeface="方正小标宋简体" panose="02000000000000000000" pitchFamily="2" charset="-122"/>
                <a:cs typeface="+mn-cs"/>
              </a:endParaRPr>
            </a:p>
          </p:txBody>
        </p:sp>
        <p:sp>
          <p:nvSpPr>
            <p:cNvPr id="16392" name="文本框 8"/>
            <p:cNvSpPr txBox="true"/>
            <p:nvPr/>
          </p:nvSpPr>
          <p:spPr>
            <a:xfrm>
              <a:off x="5208772" y="699125"/>
              <a:ext cx="2002971" cy="1446550"/>
            </a:xfrm>
            <a:prstGeom prst="rect">
              <a:avLst/>
            </a:prstGeom>
            <a:noFill/>
            <a:ln w="9525">
              <a:noFill/>
            </a:ln>
          </p:spPr>
          <p:txBody>
            <a:bodyPr>
              <a:spAutoFit/>
            </a:bodyPr>
            <a:p>
              <a:pPr algn="ctr" eaLnBrk="1" hangingPunct="1">
                <a:buNone/>
              </a:pPr>
              <a:r>
                <a:rPr lang="en-US" altLang="zh-CN" sz="7000" dirty="0">
                  <a:solidFill>
                    <a:schemeClr val="bg1"/>
                  </a:solidFill>
                  <a:latin typeface="方正小标宋简体" panose="02000000000000000000" pitchFamily="2" charset="-122"/>
                  <a:ea typeface="方正小标宋简体" panose="02000000000000000000" pitchFamily="2" charset="-122"/>
                </a:rPr>
                <a:t>02</a:t>
              </a:r>
              <a:endParaRPr lang="zh-CN" altLang="en-US" sz="7000" dirty="0">
                <a:solidFill>
                  <a:schemeClr val="bg1"/>
                </a:solidFill>
                <a:latin typeface="方正小标宋简体" panose="02000000000000000000" pitchFamily="2" charset="-122"/>
                <a:ea typeface="方正小标宋简体" panose="02000000000000000000" pitchFamily="2" charset="-122"/>
              </a:endParaRPr>
            </a:p>
          </p:txBody>
        </p:sp>
      </p:grpSp>
      <p:sp>
        <p:nvSpPr>
          <p:cNvPr id="10" name="文本框 9"/>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000000"/>
                                          </p:val>
                                        </p:tav>
                                        <p:tav tm="100000">
                                          <p:val>
                                            <p:fltVal val="0.000000"/>
                                          </p:val>
                                        </p:tav>
                                      </p:tavLst>
                                    </p:anim>
                                    <p:anim calcmode="lin" valueType="num">
                                      <p:cBhvr>
                                        <p:cTn id="9" dur="2000" fill="hold"/>
                                        <p:tgtEl>
                                          <p:spTgt spid="7"/>
                                        </p:tgtEl>
                                        <p:attrNameLst>
                                          <p:attrName>ppt_h</p:attrName>
                                        </p:attrNameLst>
                                      </p:cBhvr>
                                      <p:tavLst>
                                        <p:tav tm="0">
                                          <p:val>
                                            <p:fltVal val="0.000000"/>
                                          </p:val>
                                        </p:tav>
                                        <p:tav tm="100000">
                                          <p:val>
                                            <p:strVal val="#ppt_h"/>
                                          </p:val>
                                        </p:tav>
                                      </p:tavLst>
                                    </p:anim>
                                    <p:anim calcmode="lin" valueType="num">
                                      <p:cBhvr>
                                        <p:cTn id="10" dur="2000" fill="hold"/>
                                        <p:tgtEl>
                                          <p:spTgt spid="7"/>
                                        </p:tgtEl>
                                        <p:attrNameLst>
                                          <p:attrName>ppt_w</p:attrName>
                                        </p:attrNameLst>
                                      </p:cBhvr>
                                      <p:tavLst>
                                        <p:tav tm="0">
                                          <p:val>
                                            <p:fltVal val="0.00000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par>
                          <p:cTn id="19" fill="hold">
                            <p:stCondLst>
                              <p:cond delay="340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39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标题 3"/>
          <p:cNvSpPr>
            <a:spLocks noGrp="true"/>
          </p:cNvSpPr>
          <p:nvPr>
            <p:ph type="title"/>
          </p:nvPr>
        </p:nvSpPr>
        <p:spPr>
          <a:xfrm>
            <a:off x="788988" y="230188"/>
            <a:ext cx="10490200" cy="488950"/>
          </a:xfrm>
        </p:spPr>
        <p:txBody>
          <a:bodyPr vert="horz" lIns="91440" tIns="45720" rIns="91440" bIns="45720" rtlCol="0" anchor="ctr">
            <a:normAutofit fontScale="90000"/>
          </a:bodyPr>
          <a:lstStyle/>
          <a:p>
            <a:pPr marL="0" marR="0" lvl="0" indent="0" algn="just" defTabSz="914400" rtl="0" eaLnBrk="1" fontAlgn="auto" latinLnBrk="0" hangingPunct="1">
              <a:lnSpc>
                <a:spcPct val="90000"/>
              </a:lnSpc>
              <a:spcBef>
                <a:spcPct val="0"/>
              </a:spcBef>
              <a:spcAft>
                <a:spcPts val="0"/>
              </a:spcAft>
              <a:buClrTx/>
              <a:buSzTx/>
              <a:buFontTx/>
              <a:buNone/>
              <a:defRPr/>
            </a:pPr>
            <a:r>
              <a:rPr lang="zh-CN" altLang="en-US" noProof="0" dirty="0">
                <a:ln>
                  <a:noFill/>
                </a:ln>
                <a:solidFill>
                  <a:srgbClr val="C00000"/>
                </a:solidFill>
                <a:effectLst/>
                <a:uLnTx/>
                <a:uFillTx/>
                <a:cs typeface="+mn-cs"/>
                <a:sym typeface="+mn-ea"/>
              </a:rPr>
              <a:t>过去</a:t>
            </a:r>
            <a:r>
              <a:rPr lang="en-US" altLang="zh-CN" noProof="0" dirty="0">
                <a:ln>
                  <a:noFill/>
                </a:ln>
                <a:solidFill>
                  <a:srgbClr val="C00000"/>
                </a:solidFill>
                <a:effectLst/>
                <a:uLnTx/>
                <a:uFillTx/>
                <a:cs typeface="+mn-cs"/>
                <a:sym typeface="+mn-ea"/>
              </a:rPr>
              <a:t>5</a:t>
            </a:r>
            <a:r>
              <a:rPr lang="zh-CN" altLang="en-US" noProof="0" dirty="0">
                <a:ln>
                  <a:noFill/>
                </a:ln>
                <a:solidFill>
                  <a:srgbClr val="C00000"/>
                </a:solidFill>
                <a:effectLst/>
                <a:uLnTx/>
                <a:uFillTx/>
                <a:cs typeface="+mn-cs"/>
                <a:sym typeface="+mn-ea"/>
              </a:rPr>
              <a:t>年的工作和新时代</a:t>
            </a:r>
            <a:r>
              <a:rPr lang="en-US" altLang="zh-CN" noProof="0" dirty="0">
                <a:ln>
                  <a:noFill/>
                </a:ln>
                <a:solidFill>
                  <a:srgbClr val="C00000"/>
                </a:solidFill>
                <a:effectLst/>
                <a:uLnTx/>
                <a:uFillTx/>
                <a:cs typeface="+mn-cs"/>
                <a:sym typeface="+mn-ea"/>
              </a:rPr>
              <a:t>10</a:t>
            </a:r>
            <a:r>
              <a:rPr lang="zh-CN" altLang="en-US" noProof="0" dirty="0">
                <a:ln>
                  <a:noFill/>
                </a:ln>
                <a:solidFill>
                  <a:srgbClr val="C00000"/>
                </a:solidFill>
                <a:effectLst/>
                <a:uLnTx/>
                <a:uFillTx/>
                <a:cs typeface="+mn-cs"/>
                <a:sym typeface="+mn-ea"/>
              </a:rPr>
              <a:t>年的伟大变革</a:t>
            </a:r>
            <a:endParaRPr kumimoji="0" lang="zh-CN" altLang="en-US" sz="32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j-cs"/>
            </a:endParaRPr>
          </a:p>
        </p:txBody>
      </p:sp>
      <p:sp>
        <p:nvSpPr>
          <p:cNvPr id="7" name="文本框 6"/>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
        <p:nvSpPr>
          <p:cNvPr id="8" name="文本框 7"/>
          <p:cNvSpPr txBox="true"/>
          <p:nvPr/>
        </p:nvSpPr>
        <p:spPr>
          <a:xfrm>
            <a:off x="1284288" y="1035050"/>
            <a:ext cx="10058400" cy="2604770"/>
          </a:xfrm>
          <a:prstGeom prst="rect">
            <a:avLst/>
          </a:prstGeom>
          <a:noFill/>
        </p:spPr>
        <p:txBody>
          <a:bodyPr wrap="square">
            <a:spAutoFit/>
          </a:bodyPr>
          <a:lstStyle/>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（一）过去</a:t>
            </a:r>
            <a:r>
              <a:rPr kumimoji="0" lang="en-US" altLang="zh-CN" sz="1800" b="1" kern="100" cap="none" spc="0" normalizeH="0" baseline="0" noProof="0" dirty="0">
                <a:solidFill>
                  <a:srgbClr val="000000"/>
                </a:solidFill>
                <a:latin typeface="+mn-ea"/>
                <a:ea typeface="+mn-ea"/>
                <a:cs typeface="Times New Roman" panose="02020603050405020304" pitchFamily="18" charset="0"/>
              </a:rPr>
              <a:t>5</a:t>
            </a:r>
            <a:r>
              <a:rPr kumimoji="0" lang="zh-CN" altLang="en-US" sz="1800" b="1" kern="100" cap="none" spc="0" normalizeH="0" baseline="0" noProof="0" dirty="0">
                <a:solidFill>
                  <a:srgbClr val="000000"/>
                </a:solidFill>
                <a:latin typeface="+mn-ea"/>
                <a:ea typeface="+mn-ea"/>
                <a:cs typeface="Times New Roman" panose="02020603050405020304" pitchFamily="18" charset="0"/>
              </a:rPr>
              <a:t>年取得的重大成就。</a:t>
            </a:r>
            <a:endParaRPr kumimoji="0" lang="zh-CN" altLang="en-US"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kern="100" cap="none" spc="0" normalizeH="0" baseline="0" noProof="0" dirty="0">
                <a:solidFill>
                  <a:srgbClr val="000000"/>
                </a:solidFill>
                <a:latin typeface="+mn-ea"/>
                <a:ea typeface="+mn-ea"/>
                <a:cs typeface="Times New Roman" panose="02020603050405020304" pitchFamily="18" charset="0"/>
              </a:rPr>
              <a:t>十九大以来的</a:t>
            </a:r>
            <a:r>
              <a:rPr kumimoji="0" lang="en-US" altLang="zh-CN" kern="100" cap="none" spc="0" normalizeH="0" baseline="0" noProof="0" dirty="0">
                <a:solidFill>
                  <a:srgbClr val="000000"/>
                </a:solidFill>
                <a:latin typeface="+mn-ea"/>
                <a:ea typeface="+mn-ea"/>
                <a:cs typeface="Times New Roman" panose="02020603050405020304" pitchFamily="18" charset="0"/>
              </a:rPr>
              <a:t>5</a:t>
            </a:r>
            <a:r>
              <a:rPr kumimoji="0" lang="zh-CN" altLang="en-US" kern="100" cap="none" spc="0" normalizeH="0" baseline="0" noProof="0" dirty="0">
                <a:solidFill>
                  <a:srgbClr val="000000"/>
                </a:solidFill>
                <a:latin typeface="+mn-ea"/>
                <a:ea typeface="+mn-ea"/>
                <a:cs typeface="Times New Roman" panose="02020603050405020304" pitchFamily="18" charset="0"/>
              </a:rPr>
              <a:t>年，是极不寻常、极不平凡的</a:t>
            </a:r>
            <a:r>
              <a:rPr kumimoji="0" lang="en-US" altLang="zh-CN" kern="100" cap="none" spc="0" normalizeH="0" baseline="0" noProof="0" dirty="0">
                <a:solidFill>
                  <a:srgbClr val="000000"/>
                </a:solidFill>
                <a:latin typeface="+mn-ea"/>
                <a:ea typeface="+mn-ea"/>
                <a:cs typeface="Times New Roman" panose="02020603050405020304" pitchFamily="18" charset="0"/>
              </a:rPr>
              <a:t>5</a:t>
            </a:r>
            <a:r>
              <a:rPr kumimoji="0" lang="zh-CN" altLang="en-US" kern="100" cap="none" spc="0" normalizeH="0" baseline="0" noProof="0" dirty="0">
                <a:solidFill>
                  <a:srgbClr val="000000"/>
                </a:solidFill>
                <a:latin typeface="+mn-ea"/>
                <a:ea typeface="+mn-ea"/>
                <a:cs typeface="Times New Roman" panose="02020603050405020304" pitchFamily="18" charset="0"/>
              </a:rPr>
              <a:t>年。党中央统筹中华民族伟大复兴战略全局和世界百年未有之大变局，召开七次全会，分别就宪法修改，深化党和国家机构改革，坚持和完善中国特色社会主义制度、推进国家治理体系和治理能力现代化，制定“十四五”规划和二〇三五年远景目标，全面总结党的百年奋斗重大成就和历史经验等重大问题作出决定和决议，就党和国家事业发展作出重大战略部署，团结带领全党全军全国各族人民有效应对严峻复杂的国际形势和接踵而至的巨大风险挑战，以奋发有为的精神把新时代中国特色社会主义不断推向前进。</a:t>
            </a:r>
            <a:endParaRPr kumimoji="0" lang="zh-CN" altLang="en-US" kern="100" cap="none" spc="0" normalizeH="0" baseline="0" noProof="0" dirty="0">
              <a:solidFill>
                <a:srgbClr val="000000"/>
              </a:solidFill>
              <a:latin typeface="+mn-ea"/>
              <a:ea typeface="+mn-ea"/>
              <a:cs typeface="Times New Roman" panose="02020603050405020304" pitchFamily="18"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标题 3"/>
          <p:cNvSpPr>
            <a:spLocks noGrp="true"/>
          </p:cNvSpPr>
          <p:nvPr>
            <p:ph type="title"/>
          </p:nvPr>
        </p:nvSpPr>
        <p:spPr>
          <a:xfrm>
            <a:off x="788988" y="230188"/>
            <a:ext cx="10490200" cy="488950"/>
          </a:xfrm>
        </p:spPr>
        <p:txBody>
          <a:bodyPr vert="horz" lIns="91440" tIns="45720" rIns="91440" bIns="45720" rtlCol="0" anchor="ctr">
            <a:normAutofit fontScale="90000"/>
          </a:bodyPr>
          <a:lstStyle/>
          <a:p>
            <a:pPr marL="0" marR="0" lvl="0" indent="0" algn="just" defTabSz="914400" rtl="0" eaLnBrk="1" fontAlgn="auto" latinLnBrk="0" hangingPunct="1">
              <a:lnSpc>
                <a:spcPct val="90000"/>
              </a:lnSpc>
              <a:spcBef>
                <a:spcPct val="0"/>
              </a:spcBef>
              <a:spcAft>
                <a:spcPts val="0"/>
              </a:spcAft>
              <a:buClrTx/>
              <a:buSzTx/>
              <a:buFontTx/>
              <a:buNone/>
              <a:defRPr/>
            </a:pPr>
            <a:r>
              <a:rPr lang="zh-CN" altLang="en-US" noProof="0" dirty="0">
                <a:ln>
                  <a:noFill/>
                </a:ln>
                <a:solidFill>
                  <a:srgbClr val="C00000"/>
                </a:solidFill>
                <a:effectLst/>
                <a:uLnTx/>
                <a:uFillTx/>
                <a:cs typeface="+mn-cs"/>
                <a:sym typeface="+mn-ea"/>
              </a:rPr>
              <a:t>过去五年的工作和新时代十年的伟大变革</a:t>
            </a:r>
            <a:endParaRPr kumimoji="0" lang="zh-CN" altLang="en-US" sz="3200" b="1" i="0" u="none" strike="noStrike" kern="1200" cap="none" spc="0" normalizeH="0" baseline="0" noProof="0" dirty="0">
              <a:ln>
                <a:noFill/>
              </a:ln>
              <a:solidFill>
                <a:srgbClr val="C00000"/>
              </a:solidFill>
              <a:effectLst/>
              <a:uLnTx/>
              <a:uFillTx/>
              <a:latin typeface="方正小标宋简体" panose="02000000000000000000" pitchFamily="2" charset="-122"/>
              <a:ea typeface="方正小标宋简体" panose="02000000000000000000" pitchFamily="2" charset="-122"/>
              <a:cs typeface="+mj-cs"/>
            </a:endParaRPr>
          </a:p>
        </p:txBody>
      </p:sp>
      <p:sp>
        <p:nvSpPr>
          <p:cNvPr id="7" name="文本框 6"/>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
        <p:nvSpPr>
          <p:cNvPr id="8" name="文本框 7"/>
          <p:cNvSpPr txBox="true"/>
          <p:nvPr/>
        </p:nvSpPr>
        <p:spPr>
          <a:xfrm>
            <a:off x="1284288" y="1035050"/>
            <a:ext cx="10058400" cy="4759325"/>
          </a:xfrm>
          <a:prstGeom prst="rect">
            <a:avLst/>
          </a:prstGeom>
          <a:noFill/>
        </p:spPr>
        <p:txBody>
          <a:bodyPr wrap="square">
            <a:spAutoFit/>
          </a:bodyPr>
          <a:lstStyle/>
          <a:p>
            <a:pPr marR="0" indent="408305" algn="just" defTabSz="914400" eaLnBrk="1" fontAlgn="auto" hangingPunct="1">
              <a:lnSpc>
                <a:spcPts val="2800"/>
              </a:lnSpc>
              <a:spcBef>
                <a:spcPts val="0"/>
              </a:spcBef>
              <a:spcAft>
                <a:spcPts val="0"/>
              </a:spcAft>
              <a:buClrTx/>
              <a:buSzTx/>
              <a:buFontTx/>
              <a:buNone/>
              <a:defRPr/>
            </a:pPr>
            <a:r>
              <a:rPr kumimoji="0" lang="zh-CN" altLang="en-US" sz="1800" b="1" kern="100" cap="none" spc="0" normalizeH="0" baseline="0" noProof="0" dirty="0">
                <a:solidFill>
                  <a:srgbClr val="000000"/>
                </a:solidFill>
                <a:latin typeface="+mn-ea"/>
                <a:ea typeface="+mn-ea"/>
                <a:cs typeface="Times New Roman" panose="02020603050405020304" pitchFamily="18" charset="0"/>
              </a:rPr>
              <a:t>（二）新时代</a:t>
            </a:r>
            <a:r>
              <a:rPr kumimoji="0" lang="en-US" altLang="zh-CN" sz="1800" b="1" kern="100" cap="none" spc="0" normalizeH="0" baseline="0" noProof="0" dirty="0">
                <a:solidFill>
                  <a:srgbClr val="000000"/>
                </a:solidFill>
                <a:latin typeface="+mn-ea"/>
                <a:ea typeface="+mn-ea"/>
                <a:cs typeface="Times New Roman" panose="02020603050405020304" pitchFamily="18" charset="0"/>
              </a:rPr>
              <a:t>10</a:t>
            </a:r>
            <a:r>
              <a:rPr kumimoji="0" lang="zh-CN" altLang="en-US" sz="1800" b="1" kern="100" cap="none" spc="0" normalizeH="0" baseline="0" noProof="0" dirty="0">
                <a:solidFill>
                  <a:srgbClr val="000000"/>
                </a:solidFill>
                <a:latin typeface="+mn-ea"/>
                <a:ea typeface="+mn-ea"/>
                <a:cs typeface="Times New Roman" panose="02020603050405020304" pitchFamily="18" charset="0"/>
              </a:rPr>
              <a:t>年取得的重大成就。</a:t>
            </a:r>
            <a:endParaRPr kumimoji="0" lang="zh-CN" altLang="en-US"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kern="100" cap="none" spc="0" normalizeH="0" baseline="0" noProof="0" dirty="0">
                <a:solidFill>
                  <a:srgbClr val="000000"/>
                </a:solidFill>
                <a:latin typeface="+mn-ea"/>
                <a:ea typeface="+mn-ea"/>
                <a:cs typeface="Times New Roman" panose="02020603050405020304" pitchFamily="18" charset="0"/>
              </a:rPr>
              <a:t>　报告以“３”＋“１６”＋“４”的结构回顾总结新时代１０年的伟大变革。</a:t>
            </a:r>
            <a:endParaRPr kumimoji="0" lang="zh-CN" altLang="en-US"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kern="100" cap="none" spc="0" normalizeH="0" baseline="0" noProof="0" dirty="0">
                <a:solidFill>
                  <a:srgbClr val="000000"/>
                </a:solidFill>
                <a:latin typeface="+mn-ea"/>
                <a:ea typeface="+mn-ea"/>
                <a:cs typeface="Times New Roman" panose="02020603050405020304" pitchFamily="18" charset="0"/>
              </a:rPr>
              <a:t>“３”就是这</a:t>
            </a:r>
            <a:r>
              <a:rPr kumimoji="0" lang="en-US" altLang="zh-CN" kern="100" cap="none" spc="0" normalizeH="0" baseline="0" noProof="0" dirty="0">
                <a:solidFill>
                  <a:srgbClr val="000000"/>
                </a:solidFill>
                <a:latin typeface="+mn-ea"/>
                <a:ea typeface="+mn-ea"/>
                <a:cs typeface="Times New Roman" panose="02020603050405020304" pitchFamily="18" charset="0"/>
              </a:rPr>
              <a:t>10</a:t>
            </a:r>
            <a:r>
              <a:rPr kumimoji="0" lang="zh-CN" altLang="en-US" kern="100" cap="none" spc="0" normalizeH="0" baseline="0" noProof="0" dirty="0">
                <a:solidFill>
                  <a:srgbClr val="000000"/>
                </a:solidFill>
                <a:latin typeface="+mn-ea"/>
                <a:ea typeface="+mn-ea"/>
                <a:cs typeface="Times New Roman" panose="02020603050405020304" pitchFamily="18" charset="0"/>
              </a:rPr>
              <a:t>年间，我们经历了对党和人民事业具有重大现实意义和深远历史意义的三件大事：一是迎来中国共产党成立一百周年，二是中国特色社会主义进入新时代，三是完成脱贫攻坚、全面建成小康社会的历史任务，实现第一个百年奋斗目标。这是中国共产党和中国人民团结奋斗赢得的历史性胜利，是彪炳中华民族发展史册的历史性胜利，也是对世界具有深远影响的历史性胜利。</a:t>
            </a:r>
            <a:endParaRPr kumimoji="0" lang="zh-CN" altLang="en-US"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kern="100" cap="none" spc="0" normalizeH="0" baseline="0" noProof="0" dirty="0">
                <a:solidFill>
                  <a:srgbClr val="000000"/>
                </a:solidFill>
                <a:latin typeface="+mn-ea"/>
                <a:ea typeface="+mn-ea"/>
                <a:cs typeface="Times New Roman" panose="02020603050405020304" pitchFamily="18" charset="0"/>
              </a:rPr>
              <a:t>“１６“　就是新时代１０年党和国家事业发展１６个方面的历史性成就和历史性变革。</a:t>
            </a:r>
            <a:endParaRPr kumimoji="0" lang="zh-CN" altLang="en-US"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kern="100" cap="none" spc="0" normalizeH="0" baseline="0" noProof="0" dirty="0">
                <a:solidFill>
                  <a:srgbClr val="000000"/>
                </a:solidFill>
                <a:latin typeface="+mn-ea"/>
                <a:ea typeface="+mn-ea"/>
                <a:cs typeface="Times New Roman" panose="02020603050405020304" pitchFamily="18" charset="0"/>
              </a:rPr>
              <a:t>“４”就是新时代十年的伟大变革，在党史、新中国史、改革开放史、社会主义发展史、中华民族发展史上４个方面的里程碑意义。</a:t>
            </a:r>
            <a:endParaRPr kumimoji="0" lang="zh-CN" altLang="en-US" kern="100" cap="none" spc="0" normalizeH="0" baseline="0" noProof="0" dirty="0">
              <a:solidFill>
                <a:srgbClr val="000000"/>
              </a:solidFill>
              <a:latin typeface="+mn-ea"/>
              <a:ea typeface="+mn-ea"/>
              <a:cs typeface="Times New Roman" panose="02020603050405020304" pitchFamily="18" charset="0"/>
            </a:endParaRPr>
          </a:p>
          <a:p>
            <a:pPr marR="0" indent="408305" algn="just" defTabSz="914400" eaLnBrk="1" fontAlgn="auto" hangingPunct="1">
              <a:lnSpc>
                <a:spcPts val="2800"/>
              </a:lnSpc>
              <a:spcBef>
                <a:spcPts val="0"/>
              </a:spcBef>
              <a:spcAft>
                <a:spcPts val="0"/>
              </a:spcAft>
              <a:buClrTx/>
              <a:buSzTx/>
              <a:buFontTx/>
              <a:buNone/>
              <a:defRPr/>
            </a:pPr>
            <a:r>
              <a:rPr kumimoji="0" lang="zh-CN" altLang="en-US" kern="100" cap="none" spc="0" normalizeH="0" baseline="0" noProof="0" dirty="0">
                <a:solidFill>
                  <a:srgbClr val="000000"/>
                </a:solidFill>
                <a:latin typeface="+mn-ea"/>
                <a:ea typeface="+mn-ea"/>
                <a:cs typeface="Times New Roman" panose="02020603050405020304" pitchFamily="18" charset="0"/>
              </a:rPr>
              <a:t>１０年来，我们取得的一切成就，都是党和人民一道拼出来、干出来、奋斗出来的。新时代的伟大实践充分证明，党确立习近平同志党中央的核心、全党的核心地位，确立习近平新时代中国特色社会主义思想的指导地位，是推动党和国家事业取得历史性成就、发生历史性变革的决定性因素，对新时代党和国家事业发展、对推进中华民族伟大复兴历史进程具有决定性意义。</a:t>
            </a:r>
            <a:endParaRPr kumimoji="0" lang="zh-CN" altLang="en-US" kern="100" cap="none" spc="0" normalizeH="0" baseline="0" noProof="0" dirty="0">
              <a:solidFill>
                <a:srgbClr val="000000"/>
              </a:solidFill>
              <a:latin typeface="+mn-ea"/>
              <a:ea typeface="+mn-ea"/>
              <a:cs typeface="Times New Roman" panose="02020603050405020304" pitchFamily="18"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4" name="TextBox 9"/>
          <p:cNvSpPr txBox="true"/>
          <p:nvPr/>
        </p:nvSpPr>
        <p:spPr>
          <a:xfrm>
            <a:off x="1408113" y="2502535"/>
            <a:ext cx="9488488" cy="705485"/>
          </a:xfrm>
          <a:prstGeom prst="rect">
            <a:avLst/>
          </a:prstGeom>
          <a:noFill/>
        </p:spPr>
        <p:txBody>
          <a:bodyPr wrap="square" lIns="91388" tIns="45693" rIns="91388" bIns="45693" rtlCol="0">
            <a:spAutoFit/>
          </a:bodyPr>
          <a:lstStyle/>
          <a:p>
            <a:pPr marR="0" algn="ctr" defTabSz="914400" eaLnBrk="1" fontAlgn="auto" hangingPunct="1">
              <a:spcBef>
                <a:spcPts val="0"/>
              </a:spcBef>
              <a:spcAft>
                <a:spcPts val="0"/>
              </a:spcAft>
              <a:buClrTx/>
              <a:buSzTx/>
              <a:buFontTx/>
              <a:buNone/>
              <a:defRPr/>
            </a:pPr>
            <a:r>
              <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rPr>
              <a:t>开辟马克思主义中国化时代化新境界</a:t>
            </a:r>
            <a:endParaRPr lang="zh-CN" altLang="en-US" sz="4000" b="1" noProof="0" dirty="0">
              <a:ln>
                <a:noFill/>
              </a:ln>
              <a:solidFill>
                <a:srgbClr val="C00000"/>
              </a:solidFill>
              <a:effectLst/>
              <a:uLnTx/>
              <a:uFillTx/>
              <a:latin typeface="方正小标宋简体" panose="02000000000000000000" pitchFamily="2" charset="-122"/>
              <a:ea typeface="方正小标宋简体" panose="02000000000000000000" pitchFamily="2" charset="-122"/>
              <a:sym typeface="+mn-ea"/>
            </a:endParaRPr>
          </a:p>
        </p:txBody>
      </p:sp>
      <p:cxnSp>
        <p:nvCxnSpPr>
          <p:cNvPr id="5" name="直接连接符 4"/>
          <p:cNvCxnSpPr/>
          <p:nvPr/>
        </p:nvCxnSpPr>
        <p:spPr>
          <a:xfrm>
            <a:off x="1724025" y="3348038"/>
            <a:ext cx="8856663" cy="0"/>
          </a:xfrm>
          <a:prstGeom prst="line">
            <a:avLst/>
          </a:prstGeom>
          <a:ln w="9525" cap="flat" cmpd="sng">
            <a:solidFill>
              <a:srgbClr val="C00000"/>
            </a:solidFill>
            <a:prstDash val="solid"/>
            <a:headEnd type="none" w="med" len="med"/>
            <a:tailEnd type="none" w="med" len="med"/>
          </a:ln>
        </p:spPr>
      </p:cxnSp>
      <p:grpSp>
        <p:nvGrpSpPr>
          <p:cNvPr id="7" name="组合 6"/>
          <p:cNvGrpSpPr/>
          <p:nvPr/>
        </p:nvGrpSpPr>
        <p:grpSpPr>
          <a:xfrm>
            <a:off x="5348288" y="755650"/>
            <a:ext cx="1608137" cy="1468438"/>
            <a:chOff x="5208772" y="508000"/>
            <a:chExt cx="2002971" cy="1828800"/>
          </a:xfrm>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小标宋简体" panose="02000000000000000000" pitchFamily="2" charset="-122"/>
                <a:ea typeface="方正小标宋简体" panose="02000000000000000000" pitchFamily="2" charset="-122"/>
                <a:cs typeface="+mn-cs"/>
              </a:endParaRPr>
            </a:p>
          </p:txBody>
        </p:sp>
        <p:sp>
          <p:nvSpPr>
            <p:cNvPr id="16392" name="文本框 8"/>
            <p:cNvSpPr txBox="true"/>
            <p:nvPr/>
          </p:nvSpPr>
          <p:spPr>
            <a:xfrm>
              <a:off x="5208772" y="699125"/>
              <a:ext cx="2002971" cy="1455131"/>
            </a:xfrm>
            <a:prstGeom prst="rect">
              <a:avLst/>
            </a:prstGeom>
            <a:noFill/>
            <a:ln w="9525">
              <a:noFill/>
            </a:ln>
          </p:spPr>
          <p:txBody>
            <a:bodyPr>
              <a:spAutoFit/>
            </a:bodyPr>
            <a:p>
              <a:pPr algn="ctr" eaLnBrk="1" hangingPunct="1">
                <a:buNone/>
              </a:pPr>
              <a:r>
                <a:rPr lang="en-US" altLang="zh-CN" sz="7000" dirty="0">
                  <a:solidFill>
                    <a:schemeClr val="bg1"/>
                  </a:solidFill>
                  <a:latin typeface="方正小标宋简体" panose="02000000000000000000" pitchFamily="2" charset="-122"/>
                  <a:ea typeface="方正小标宋简体" panose="02000000000000000000" pitchFamily="2" charset="-122"/>
                </a:rPr>
                <a:t>03</a:t>
              </a:r>
              <a:endParaRPr lang="zh-CN" altLang="en-US" sz="7000" dirty="0">
                <a:solidFill>
                  <a:schemeClr val="bg1"/>
                </a:solidFill>
                <a:latin typeface="方正小标宋简体" panose="02000000000000000000" pitchFamily="2" charset="-122"/>
                <a:ea typeface="方正小标宋简体" panose="02000000000000000000" pitchFamily="2" charset="-122"/>
              </a:endParaRPr>
            </a:p>
          </p:txBody>
        </p:sp>
      </p:grpSp>
      <p:sp>
        <p:nvSpPr>
          <p:cNvPr id="10" name="文本框 9"/>
          <p:cNvSpPr txBox="true"/>
          <p:nvPr/>
        </p:nvSpPr>
        <p:spPr>
          <a:xfrm>
            <a:off x="4429125" y="7531100"/>
            <a:ext cx="1568450" cy="369888"/>
          </a:xfrm>
          <a:prstGeom prst="rect">
            <a:avLst/>
          </a:prstGeom>
          <a:noFill/>
          <a:ln w="9525">
            <a:noFill/>
          </a:ln>
        </p:spPr>
        <p:txBody>
          <a:bodyPr wrap="none">
            <a:spAutoFit/>
          </a:bodyPr>
          <a:p>
            <a:pPr eaLnBrk="1" hangingPunct="1">
              <a:buNone/>
            </a:pPr>
            <a:r>
              <a:rPr lang="zh-CN" altLang="en-US" dirty="0">
                <a:latin typeface="Arial" panose="02080604020202020204" pitchFamily="34" charset="0"/>
              </a:rPr>
              <a:t>延迟符可删除</a:t>
            </a:r>
            <a:endParaRPr lang="zh-CN" altLang="en-US" dirty="0">
              <a:latin typeface="Arial" panose="02080604020202020204" pitchFamily="34" charset="0"/>
            </a:endParaRPr>
          </a:p>
        </p:txBody>
      </p:sp>
    </p:spTree>
  </p:cSld>
  <p:clrMapOvr>
    <a:masterClrMapping/>
  </p:clrMapOvr>
  <p:transition spd="slow" advClick="false"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000000"/>
                                          </p:val>
                                        </p:tav>
                                        <p:tav tm="100000">
                                          <p:val>
                                            <p:fltVal val="0.000000"/>
                                          </p:val>
                                        </p:tav>
                                      </p:tavLst>
                                    </p:anim>
                                    <p:anim calcmode="lin" valueType="num">
                                      <p:cBhvr>
                                        <p:cTn id="9" dur="2000" fill="hold"/>
                                        <p:tgtEl>
                                          <p:spTgt spid="7"/>
                                        </p:tgtEl>
                                        <p:attrNameLst>
                                          <p:attrName>ppt_h</p:attrName>
                                        </p:attrNameLst>
                                      </p:cBhvr>
                                      <p:tavLst>
                                        <p:tav tm="0">
                                          <p:val>
                                            <p:fltVal val="0.000000"/>
                                          </p:val>
                                        </p:tav>
                                        <p:tav tm="100000">
                                          <p:val>
                                            <p:strVal val="#ppt_h"/>
                                          </p:val>
                                        </p:tav>
                                      </p:tavLst>
                                    </p:anim>
                                    <p:anim calcmode="lin" valueType="num">
                                      <p:cBhvr>
                                        <p:cTn id="10" dur="2000" fill="hold"/>
                                        <p:tgtEl>
                                          <p:spTgt spid="7"/>
                                        </p:tgtEl>
                                        <p:attrNameLst>
                                          <p:attrName>ppt_w</p:attrName>
                                        </p:attrNameLst>
                                      </p:cBhvr>
                                      <p:tavLst>
                                        <p:tav tm="0">
                                          <p:val>
                                            <p:fltVal val="0.00000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par>
                          <p:cTn id="19" fill="hold">
                            <p:stCondLst>
                              <p:cond delay="325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375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C00000"/>
      </a:dk2>
      <a:lt2>
        <a:srgbClr val="E3DED1"/>
      </a:lt2>
      <a:accent1>
        <a:srgbClr val="C00000"/>
      </a:accent1>
      <a:accent2>
        <a:srgbClr val="C00000"/>
      </a:accent2>
      <a:accent3>
        <a:srgbClr val="C00000"/>
      </a:accent3>
      <a:accent4>
        <a:srgbClr val="C00000"/>
      </a:accent4>
      <a:accent5>
        <a:srgbClr val="C00000"/>
      </a:accent5>
      <a:accent6>
        <a:srgbClr val="C00000"/>
      </a:accent6>
      <a:hlink>
        <a:srgbClr val="6B9F25"/>
      </a:hlink>
      <a:folHlink>
        <a:srgbClr val="BA6906"/>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1">
      <a:dk1>
        <a:sysClr val="windowText" lastClr="000000"/>
      </a:dk1>
      <a:lt1>
        <a:sysClr val="window" lastClr="FFFFFF"/>
      </a:lt1>
      <a:dk2>
        <a:srgbClr val="C00000"/>
      </a:dk2>
      <a:lt2>
        <a:srgbClr val="E3DED1"/>
      </a:lt2>
      <a:accent1>
        <a:srgbClr val="C00000"/>
      </a:accent1>
      <a:accent2>
        <a:srgbClr val="C00000"/>
      </a:accent2>
      <a:accent3>
        <a:srgbClr val="C00000"/>
      </a:accent3>
      <a:accent4>
        <a:srgbClr val="C00000"/>
      </a:accent4>
      <a:accent5>
        <a:srgbClr val="C00000"/>
      </a:accent5>
      <a:accent6>
        <a:srgbClr val="C00000"/>
      </a:accent6>
      <a:hlink>
        <a:srgbClr val="6B9F25"/>
      </a:hlink>
      <a:folHlink>
        <a:srgbClr val="BA6906"/>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3990</Words>
  <Application>WPS 演示</Application>
  <PresentationFormat>宽屏</PresentationFormat>
  <Paragraphs>199</Paragraphs>
  <Slides>22</Slides>
  <Notes>28</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22</vt:i4>
      </vt:variant>
    </vt:vector>
  </HeadingPairs>
  <TitlesOfParts>
    <vt:vector size="38" baseType="lpstr">
      <vt:lpstr>Arial</vt:lpstr>
      <vt:lpstr>宋体</vt:lpstr>
      <vt:lpstr>Wingdings</vt:lpstr>
      <vt:lpstr>DejaVu Sans</vt:lpstr>
      <vt:lpstr>微软雅黑</vt:lpstr>
      <vt:lpstr>方正黑体_GBK</vt:lpstr>
      <vt:lpstr>方正小标宋简体</vt:lpstr>
      <vt:lpstr>Calibri</vt:lpstr>
      <vt:lpstr>方正隶书_GBK</vt:lpstr>
      <vt:lpstr>Times New Roman</vt:lpstr>
      <vt:lpstr>宋体</vt:lpstr>
      <vt:lpstr>Arial Unicode MS</vt:lpstr>
      <vt:lpstr>Arial Black</vt:lpstr>
      <vt:lpstr>方正书宋_GBK</vt:lpstr>
      <vt:lpstr>第一PPT，www.1ppt.com</vt:lpstr>
      <vt:lpstr>1_第一PPT，www.1ppt.com</vt:lpstr>
      <vt:lpstr>PowerPoint 演示文稿</vt:lpstr>
      <vt:lpstr>PowerPoint 演示文稿</vt:lpstr>
      <vt:lpstr>PowerPoint 演示文稿</vt:lpstr>
      <vt:lpstr>PowerPoint 演示文稿</vt:lpstr>
      <vt:lpstr>党的二十大的主题、主要成果</vt:lpstr>
      <vt:lpstr>PowerPoint 演示文稿</vt:lpstr>
      <vt:lpstr>过去5年的工作和新时代10年的伟大变革</vt:lpstr>
      <vt:lpstr>过去五年的工作和新时代十年的伟大变革</vt:lpstr>
      <vt:lpstr>PowerPoint 演示文稿</vt:lpstr>
      <vt:lpstr>开辟马克思主义中国化时代化新境界</vt:lpstr>
      <vt:lpstr>PowerPoint 演示文稿</vt:lpstr>
      <vt:lpstr>关于中国式现代化</vt:lpstr>
      <vt:lpstr>关于中国式现代化</vt:lpstr>
      <vt:lpstr>PowerPoint 演示文稿</vt:lpstr>
      <vt:lpstr>关于全面建设社会主义现代化国家的目标任务</vt:lpstr>
      <vt:lpstr>关于全面建设社会主义现代化国家的目标任务</vt:lpstr>
      <vt:lpstr>PowerPoint 演示文稿</vt:lpstr>
      <vt:lpstr>关于坚持党的全面领导和全面从严治党</vt:lpstr>
      <vt:lpstr>PowerPoint 演示文稿</vt:lpstr>
      <vt:lpstr>关于应对风险挑战</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十九大</dc:title>
  <dc:creator>第一PPT</dc:creator>
  <cp:keywords>www.1ppt.com</cp:keywords>
  <dc:description>www.1ppt.com</dc:description>
  <cp:lastModifiedBy>guest</cp:lastModifiedBy>
  <cp:revision>100</cp:revision>
  <dcterms:created xsi:type="dcterms:W3CDTF">2022-12-24T04:11:28Z</dcterms:created>
  <dcterms:modified xsi:type="dcterms:W3CDTF">2022-12-24T04:11:28Z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8DF5648C3FB74D15862A5407FA4DA5D3</vt:lpwstr>
  </property>
  <property fmtid="{D5CDD505-2E9C-101B-9397-08002B2CF9AE}" pid="3" name="KSOProductBuildVer">
    <vt:lpwstr>2052-11.8.2.10386</vt:lpwstr>
  </property>
</Properties>
</file>